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6" r:id="rId6"/>
    <p:sldId id="267" r:id="rId7"/>
    <p:sldId id="268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садик\С рабочего стола\монтессори материалы\546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40" y="-714404"/>
            <a:ext cx="11430000" cy="8572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6286544" cy="2000264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МДОУ </a:t>
            </a:r>
            <a:r>
              <a:rPr lang="ru-RU" sz="1800" dirty="0" smtClean="0"/>
              <a:t>«Детский сад№40»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ОО «Речевое развитие»</a:t>
            </a:r>
            <a:r>
              <a:rPr lang="ru-RU" sz="28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/>
              <a:t>Речевое </a:t>
            </a:r>
            <a:r>
              <a:rPr lang="ru-RU" sz="2800" dirty="0" smtClean="0"/>
              <a:t>развитие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500306"/>
            <a:ext cx="5857916" cy="3071834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Тема: «Паровоз, машина</a:t>
            </a:r>
            <a:r>
              <a:rPr lang="ru-RU" sz="4800" b="1" dirty="0" smtClean="0"/>
              <a:t>»</a:t>
            </a:r>
            <a:r>
              <a:rPr lang="ru-RU" sz="4800" dirty="0" smtClean="0"/>
              <a:t> </a:t>
            </a:r>
            <a:endParaRPr lang="ru-RU" sz="4800" dirty="0" smtClean="0"/>
          </a:p>
          <a:p>
            <a:r>
              <a:rPr lang="ru-RU" sz="2000" dirty="0" smtClean="0"/>
              <a:t>1 </a:t>
            </a:r>
            <a:r>
              <a:rPr lang="ru-RU" sz="2000" dirty="0" smtClean="0"/>
              <a:t>младшая группа </a:t>
            </a:r>
            <a:endParaRPr lang="ru-RU" sz="2000" b="1" dirty="0" smtClean="0"/>
          </a:p>
          <a:p>
            <a:r>
              <a:rPr lang="ru-RU" sz="1400" b="1" dirty="0" smtClean="0"/>
              <a:t>Подготовила</a:t>
            </a:r>
            <a:r>
              <a:rPr lang="ru-RU" sz="1400" b="1" dirty="0" smtClean="0"/>
              <a:t>: Любавина Е.Ю., </a:t>
            </a:r>
          </a:p>
          <a:p>
            <a:r>
              <a:rPr lang="ru-RU" sz="1400" b="1" dirty="0" smtClean="0"/>
              <a:t>воспитатель</a:t>
            </a:r>
            <a:endParaRPr lang="ru-RU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PC\Desktop\background-template-with-kids-around-book-vector-183611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754" b="10663"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357430"/>
            <a:ext cx="6072230" cy="928694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3214686"/>
            <a:ext cx="5857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Формировать  звукоподражание  и отрабатывать произнесение  слогов: ту - </a:t>
            </a:r>
            <a:r>
              <a:rPr lang="ru-RU" sz="2800" dirty="0" err="1" smtClean="0"/>
              <a:t>ту</a:t>
            </a:r>
            <a:r>
              <a:rPr lang="ru-RU" sz="2800" dirty="0" smtClean="0"/>
              <a:t>,  </a:t>
            </a:r>
            <a:r>
              <a:rPr lang="ru-RU" sz="2800" dirty="0" err="1" smtClean="0"/>
              <a:t>би</a:t>
            </a:r>
            <a:r>
              <a:rPr lang="ru-RU" sz="2800" dirty="0" smtClean="0"/>
              <a:t> –</a:t>
            </a:r>
            <a:r>
              <a:rPr lang="ru-RU" sz="2800" dirty="0" err="1" smtClean="0"/>
              <a:t>би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PC\Desktop\background-template-with-kids-around-book-vector-1836117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754" b="10663"/>
          <a:stretch>
            <a:fillRect/>
          </a:stretch>
        </p:blipFill>
        <p:spPr bwMode="auto">
          <a:xfrm>
            <a:off x="0" y="0"/>
            <a:ext cx="9286844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357430"/>
            <a:ext cx="6072230" cy="928694"/>
          </a:xfrm>
        </p:spPr>
        <p:txBody>
          <a:bodyPr/>
          <a:lstStyle/>
          <a:p>
            <a:r>
              <a:rPr lang="ru-RU" dirty="0" smtClean="0"/>
              <a:t>оборудование: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3214686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Паровоз, машина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939916"/>
          </a:xfrm>
        </p:spPr>
        <p:txBody>
          <a:bodyPr/>
          <a:lstStyle/>
          <a:p>
            <a:r>
              <a:rPr lang="ru-RU" dirty="0" smtClean="0"/>
              <a:t>Рассмотрите игрушечный паровоз и машину</a:t>
            </a:r>
            <a:endParaRPr lang="ru-RU" dirty="0"/>
          </a:p>
        </p:txBody>
      </p:sp>
      <p:pic>
        <p:nvPicPr>
          <p:cNvPr id="5124" name="Picture 4" descr="D:\садик\d389bb84a51313d1fb7183e8b3a15b4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3357562"/>
            <a:ext cx="3364951" cy="2611202"/>
          </a:xfrm>
          <a:prstGeom prst="rect">
            <a:avLst/>
          </a:prstGeom>
          <a:noFill/>
        </p:spPr>
      </p:pic>
      <p:pic>
        <p:nvPicPr>
          <p:cNvPr id="5125" name="Picture 5" descr="D:\садик\102045376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429000"/>
            <a:ext cx="3676957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543824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Описание игрушек.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000108"/>
            <a:ext cx="8001056" cy="450059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1.Опишите вместе с ребёнком внешний вид каждой игрушки: цвет, размер, материал.</a:t>
            </a:r>
          </a:p>
          <a:p>
            <a:pPr>
              <a:buNone/>
            </a:pPr>
            <a:r>
              <a:rPr lang="ru-RU" dirty="0" smtClean="0"/>
              <a:t>2. Расскажите из каких частей состоят данные средства передвижения: кабина, кузов, колёса и т.д.</a:t>
            </a:r>
          </a:p>
          <a:p>
            <a:pPr>
              <a:buNone/>
            </a:pPr>
            <a:r>
              <a:rPr lang="ru-RU" dirty="0" smtClean="0"/>
              <a:t>3. Обратить внимание детей на отличительные признаки   паровоза и машины: внешний вид, </a:t>
            </a:r>
            <a:r>
              <a:rPr lang="ru-RU" dirty="0" smtClean="0"/>
              <a:t>тот, кто ими управляет (шофёр, машинист),</a:t>
            </a:r>
            <a:r>
              <a:rPr lang="ru-RU" dirty="0" smtClean="0"/>
              <a:t>способ </a:t>
            </a:r>
            <a:r>
              <a:rPr lang="ru-RU" dirty="0" smtClean="0"/>
              <a:t>передвижения (рельсы, дорога), сигнальные звуки (машина – </a:t>
            </a:r>
            <a:r>
              <a:rPr lang="ru-RU" dirty="0" err="1" smtClean="0"/>
              <a:t>би</a:t>
            </a:r>
            <a:r>
              <a:rPr lang="ru-RU" dirty="0" smtClean="0"/>
              <a:t> - </a:t>
            </a:r>
            <a:r>
              <a:rPr lang="ru-RU" dirty="0" err="1" smtClean="0"/>
              <a:t>би</a:t>
            </a:r>
            <a:r>
              <a:rPr lang="ru-RU" dirty="0" smtClean="0"/>
              <a:t>, паровоз – ту- ту).</a:t>
            </a:r>
          </a:p>
          <a:p>
            <a:endParaRPr lang="ru-RU" dirty="0"/>
          </a:p>
        </p:txBody>
      </p:sp>
      <p:pic>
        <p:nvPicPr>
          <p:cNvPr id="6146" name="Picture 2" descr="D:\садик\С рабочего стола\монтессори материалы\нгн6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5072074"/>
            <a:ext cx="2428892" cy="1620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901014" cy="14287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Формирование  звукоподражания  и отработка произнесения  слогов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1714489"/>
            <a:ext cx="7715304" cy="35718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b="1" i="1" dirty="0" smtClean="0"/>
              <a:t>                             Игра «Машина»</a:t>
            </a:r>
          </a:p>
          <a:p>
            <a:r>
              <a:rPr lang="ru-RU" sz="2600" b="1" dirty="0" smtClean="0"/>
              <a:t>Цель:</a:t>
            </a:r>
            <a:r>
              <a:rPr lang="ru-RU" sz="2600" dirty="0" smtClean="0"/>
              <a:t> Формировать правильное и отчетливое произношение звука «б» (</a:t>
            </a:r>
            <a:r>
              <a:rPr lang="ru-RU" sz="2600" dirty="0" err="1" smtClean="0"/>
              <a:t>бь</a:t>
            </a:r>
            <a:r>
              <a:rPr lang="ru-RU" sz="2600" dirty="0" smtClean="0"/>
              <a:t>), развивать умение произносить  звукоподражание </a:t>
            </a:r>
            <a:r>
              <a:rPr lang="ru-RU" sz="2600" dirty="0" err="1" smtClean="0"/>
              <a:t>би-би</a:t>
            </a:r>
            <a:r>
              <a:rPr lang="ru-RU" sz="2600" dirty="0" smtClean="0"/>
              <a:t>.</a:t>
            </a:r>
          </a:p>
          <a:p>
            <a:r>
              <a:rPr lang="ru-RU" sz="2600" b="1" dirty="0" smtClean="0"/>
              <a:t>Оборудование:</a:t>
            </a:r>
            <a:r>
              <a:rPr lang="ru-RU" sz="2600" dirty="0" smtClean="0"/>
              <a:t> машина.</a:t>
            </a:r>
          </a:p>
          <a:p>
            <a:r>
              <a:rPr lang="ru-RU" sz="2600" b="1" dirty="0" smtClean="0"/>
              <a:t>Описание: </a:t>
            </a:r>
            <a:r>
              <a:rPr lang="ru-RU" sz="2600" dirty="0" smtClean="0"/>
              <a:t>спросите, как  гудит машина («</a:t>
            </a:r>
            <a:r>
              <a:rPr lang="ru-RU" sz="2600" dirty="0" err="1" smtClean="0"/>
              <a:t>би-и</a:t>
            </a:r>
            <a:r>
              <a:rPr lang="ru-RU" sz="2600" dirty="0" smtClean="0"/>
              <a:t>, </a:t>
            </a:r>
            <a:r>
              <a:rPr lang="ru-RU" sz="2600" dirty="0" err="1" smtClean="0"/>
              <a:t>би-и</a:t>
            </a:r>
            <a:r>
              <a:rPr lang="ru-RU" sz="2600" dirty="0" smtClean="0"/>
              <a:t>»).Пусть ребенок повторит данное звукосочетание. Предложите малышу повозить  машину, произнося: «</a:t>
            </a:r>
            <a:r>
              <a:rPr lang="ru-RU" sz="2600" dirty="0" err="1" smtClean="0"/>
              <a:t>би-би</a:t>
            </a:r>
            <a:r>
              <a:rPr lang="ru-RU" sz="2600" dirty="0" smtClean="0"/>
              <a:t>, </a:t>
            </a:r>
            <a:r>
              <a:rPr lang="ru-RU" sz="2600" dirty="0" err="1" smtClean="0"/>
              <a:t>би-би</a:t>
            </a:r>
            <a:r>
              <a:rPr lang="ru-RU" sz="2600" dirty="0" smtClean="0"/>
              <a:t>».</a:t>
            </a:r>
          </a:p>
          <a:p>
            <a:endParaRPr lang="ru-RU" dirty="0"/>
          </a:p>
        </p:txBody>
      </p:sp>
      <p:pic>
        <p:nvPicPr>
          <p:cNvPr id="4" name="Picture 5" descr="D:\садик\10204537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006350"/>
            <a:ext cx="2319635" cy="1577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357167"/>
            <a:ext cx="7929618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                     </a:t>
            </a:r>
            <a:r>
              <a:rPr lang="ru-RU" sz="2400" b="1" i="1" dirty="0" smtClean="0"/>
              <a:t>Игра «Паровоз»</a:t>
            </a:r>
          </a:p>
          <a:p>
            <a:r>
              <a:rPr lang="ru-RU" sz="2400" b="1" dirty="0" smtClean="0"/>
              <a:t>Цель:</a:t>
            </a:r>
            <a:r>
              <a:rPr lang="ru-RU" sz="2400" dirty="0" smtClean="0"/>
              <a:t> Формировать правильное и отчетливое произношение звука «т», развивать умение произносить  звукоподражание </a:t>
            </a:r>
            <a:r>
              <a:rPr lang="ru-RU" sz="2400" dirty="0" err="1" smtClean="0"/>
              <a:t>ту-ту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Оборудование:</a:t>
            </a:r>
            <a:r>
              <a:rPr lang="ru-RU" sz="2400" dirty="0" smtClean="0"/>
              <a:t> паровоз.</a:t>
            </a:r>
          </a:p>
          <a:p>
            <a:r>
              <a:rPr lang="ru-RU" sz="2400" b="1" dirty="0" smtClean="0"/>
              <a:t>Описание: </a:t>
            </a:r>
            <a:r>
              <a:rPr lang="ru-RU" sz="2400" dirty="0" smtClean="0"/>
              <a:t>спросите, как  гудит паровоз(«</a:t>
            </a:r>
            <a:r>
              <a:rPr lang="ru-RU" sz="2400" dirty="0" err="1" smtClean="0"/>
              <a:t>ту-у</a:t>
            </a:r>
            <a:r>
              <a:rPr lang="ru-RU" sz="2400" dirty="0" smtClean="0"/>
              <a:t>, </a:t>
            </a:r>
            <a:r>
              <a:rPr lang="ru-RU" sz="2400" dirty="0" err="1" smtClean="0"/>
              <a:t>ту-у</a:t>
            </a:r>
            <a:r>
              <a:rPr lang="ru-RU" sz="2400" dirty="0" smtClean="0"/>
              <a:t>»).Пусть ребенок повторит данное звукосочетание. Предложите малышу повозить  паровоз, произнося: «</a:t>
            </a:r>
            <a:r>
              <a:rPr lang="ru-RU" sz="2400" dirty="0" err="1" smtClean="0"/>
              <a:t>ту-ту</a:t>
            </a:r>
            <a:r>
              <a:rPr lang="ru-RU" sz="2400" dirty="0" smtClean="0"/>
              <a:t>, </a:t>
            </a:r>
            <a:r>
              <a:rPr lang="ru-RU" sz="2400" dirty="0" err="1" smtClean="0"/>
              <a:t>ту-ту</a:t>
            </a:r>
            <a:r>
              <a:rPr lang="ru-RU" sz="2400" dirty="0" smtClean="0"/>
              <a:t>».</a:t>
            </a:r>
          </a:p>
          <a:p>
            <a:endParaRPr lang="ru-RU" dirty="0"/>
          </a:p>
        </p:txBody>
      </p:sp>
      <p:pic>
        <p:nvPicPr>
          <p:cNvPr id="4" name="Picture 4" descr="D:\садик\d389bb84a51313d1fb7183e8b3a15b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000504"/>
            <a:ext cx="3364951" cy="2611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садик\С рабочего стола\монтессори материалы\img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148</Words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МДОУ «Детский сад№40»   ОО «Речевое развитие»  Речевое развитие  </vt:lpstr>
      <vt:lpstr>Цель:</vt:lpstr>
      <vt:lpstr>оборудование:</vt:lpstr>
      <vt:lpstr>Рассмотрите игрушечный паровоз и машину</vt:lpstr>
      <vt:lpstr>Описание игрушек.</vt:lpstr>
      <vt:lpstr>Формирование  звукоподражания  и отработка произнесения  слогов.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UserPC</dc:creator>
  <cp:lastModifiedBy>UserPC</cp:lastModifiedBy>
  <cp:revision>26</cp:revision>
  <dcterms:created xsi:type="dcterms:W3CDTF">2020-05-19T14:45:24Z</dcterms:created>
  <dcterms:modified xsi:type="dcterms:W3CDTF">2020-05-19T19:21:44Z</dcterms:modified>
</cp:coreProperties>
</file>