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69162-0FB1-44CE-B629-5C780F40FF27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1109-8BAF-4DFA-86C7-4BA4E4CBF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055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69162-0FB1-44CE-B629-5C780F40FF27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1109-8BAF-4DFA-86C7-4BA4E4CBF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30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69162-0FB1-44CE-B629-5C780F40FF27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1109-8BAF-4DFA-86C7-4BA4E4CBF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304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69162-0FB1-44CE-B629-5C780F40FF27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1109-8BAF-4DFA-86C7-4BA4E4CBF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28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69162-0FB1-44CE-B629-5C780F40FF27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1109-8BAF-4DFA-86C7-4BA4E4CBF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820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69162-0FB1-44CE-B629-5C780F40FF27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1109-8BAF-4DFA-86C7-4BA4E4CBF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67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69162-0FB1-44CE-B629-5C780F40FF27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1109-8BAF-4DFA-86C7-4BA4E4CBF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850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69162-0FB1-44CE-B629-5C780F40FF27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1109-8BAF-4DFA-86C7-4BA4E4CBF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558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69162-0FB1-44CE-B629-5C780F40FF27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1109-8BAF-4DFA-86C7-4BA4E4CBF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906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69162-0FB1-44CE-B629-5C780F40FF27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1109-8BAF-4DFA-86C7-4BA4E4CBF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034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69162-0FB1-44CE-B629-5C780F40FF27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1109-8BAF-4DFA-86C7-4BA4E4CBF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733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69162-0FB1-44CE-B629-5C780F40FF27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61109-8BAF-4DFA-86C7-4BA4E4CBF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78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pn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jpeg"/><Relationship Id="rId5" Type="http://schemas.openxmlformats.org/officeDocument/2006/relationships/image" Target="../media/image10.jpeg"/><Relationship Id="rId10" Type="http://schemas.openxmlformats.org/officeDocument/2006/relationships/image" Target="../media/image15.jpeg"/><Relationship Id="rId4" Type="http://schemas.openxmlformats.org/officeDocument/2006/relationships/image" Target="../media/image9.jpe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Рисунок 1" descr="bb4016ee4716cd3673f976efc9442ba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5463"/>
            <a:ext cx="7820025" cy="590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Рисунок 2" descr="ветеринар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1425" y="839788"/>
            <a:ext cx="1131888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Рисунок 3" descr="доярк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2011363"/>
            <a:ext cx="1171575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Рисунок 4" descr="комбайнер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0650" y="2049463"/>
            <a:ext cx="1000125" cy="10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Рисунок 5" descr="1581681163_osn-i-vnut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9050" y="3316288"/>
            <a:ext cx="1082675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Рисунок 6" descr="тракторист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900" y="4602163"/>
            <a:ext cx="1139825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адпись 2"/>
          <p:cNvSpPr txBox="1">
            <a:spLocks noChangeArrowheads="1"/>
          </p:cNvSpPr>
          <p:nvPr/>
        </p:nvSpPr>
        <p:spPr bwMode="auto">
          <a:xfrm>
            <a:off x="5080000" y="2144713"/>
            <a:ext cx="1104900" cy="85725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Пропуск</a:t>
            </a:r>
            <a:endParaRPr kumimoji="0" lang="ru-RU" alt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хода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47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12" name="Рисунок 1" descr="комбайне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75" y="2020888"/>
            <a:ext cx="828675" cy="81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Рисунок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300" y="2020888"/>
            <a:ext cx="819150" cy="81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11" name="Рисунок 3" descr="1581681163_osn-i-vnut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75" y="4059238"/>
            <a:ext cx="836613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Рисунок 5" descr="ветеринар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0" y="5135563"/>
            <a:ext cx="849313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1" name="Рисунок 4" descr="доярка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0" y="2982913"/>
            <a:ext cx="990600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10" name="Рисунок 6" descr="тракторист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50" y="1077913"/>
            <a:ext cx="830263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Рисунок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0350" y="2044700"/>
            <a:ext cx="819150" cy="81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9" name="Рисунок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150" y="2073275"/>
            <a:ext cx="819150" cy="81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Рисунок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425" y="2073275"/>
            <a:ext cx="819150" cy="81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8" name="Рисунок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2082800"/>
            <a:ext cx="819150" cy="81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Рисунок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2082800"/>
            <a:ext cx="819150" cy="81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7" name="Рисунок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5775" y="2092325"/>
            <a:ext cx="819150" cy="81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Рисунок 13" descr="тракторист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650" y="1082675"/>
            <a:ext cx="830263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6" name="Рисунок 14" descr="тракторист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238" y="1082675"/>
            <a:ext cx="830262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Рисунок 15" descr="тракторист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050" y="1054100"/>
            <a:ext cx="830263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5" name="Рисунок 16" descr="тракторист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8813" y="1025525"/>
            <a:ext cx="830262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Рисунок 17" descr="тракторист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044575"/>
            <a:ext cx="830263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4" name="Рисунок 18" descr="тракторист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788" y="1054100"/>
            <a:ext cx="830262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Рисунок 19" descr="тракторист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675" y="1028700"/>
            <a:ext cx="830263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3" name="Рисунок 20" descr="доярка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6925" y="3028950"/>
            <a:ext cx="990600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Рисунок 21" descr="доярка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650" y="3028950"/>
            <a:ext cx="990600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2" name="Рисунок 22" descr="доярка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425" y="3028950"/>
            <a:ext cx="990600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Рисунок 23" descr="доярка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575" y="3035300"/>
            <a:ext cx="990600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0" name="Рисунок 24" descr="доярка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300" y="3038475"/>
            <a:ext cx="990600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Рисунок 25" descr="доярка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0050" y="3048000"/>
            <a:ext cx="990600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9" name="Рисунок 26" descr="доярка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4675" y="3028950"/>
            <a:ext cx="990600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Рисунок 27" descr="1581681163_osn-i-vnutr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5" y="4038600"/>
            <a:ext cx="836613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8" name="Рисунок 28" descr="1581681163_osn-i-vnutr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0" y="4057650"/>
            <a:ext cx="836613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Рисунок 29" descr="1581681163_osn-i-vnutr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4550" y="4067175"/>
            <a:ext cx="836613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7" name="Рисунок 30" descr="1581681163_osn-i-vnutr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076700"/>
            <a:ext cx="836613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7" name="Рисунок 31" descr="1581681163_osn-i-vnutr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688" y="4086225"/>
            <a:ext cx="836612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6" name="Рисунок 32" descr="1581681163_osn-i-vnutr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4950" y="4076700"/>
            <a:ext cx="836613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Рисунок 33" descr="1581681163_osn-i-vnutr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4076700"/>
            <a:ext cx="836613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5" name="Рисунок 35" descr="ветеринар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675" y="5114925"/>
            <a:ext cx="849313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9" name="Рисунок 36" descr="ветеринар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5" y="5124450"/>
            <a:ext cx="849313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4" name="Рисунок 37" descr="ветеринар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200" y="5114925"/>
            <a:ext cx="849313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0" name="Рисунок 38" descr="ветеринар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450" y="5114925"/>
            <a:ext cx="849313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3" name="Рисунок 39" descr="ветеринар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6988" y="5124450"/>
            <a:ext cx="849312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1" name="Рисунок 40" descr="ветеринар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0" y="5114925"/>
            <a:ext cx="849313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2" name="Рисунок 41" descr="ветеринар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800" y="5124450"/>
            <a:ext cx="849313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7013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</Words>
  <Application>Microsoft Office PowerPoint</Application>
  <PresentationFormat>Широкоэкранный</PresentationFormat>
  <Paragraphs>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Звездочка</dc:creator>
  <cp:lastModifiedBy>Звездочка</cp:lastModifiedBy>
  <cp:revision>1</cp:revision>
  <dcterms:created xsi:type="dcterms:W3CDTF">2023-03-09T10:11:43Z</dcterms:created>
  <dcterms:modified xsi:type="dcterms:W3CDTF">2023-03-09T10:14:37Z</dcterms:modified>
</cp:coreProperties>
</file>