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4" r:id="rId4"/>
    <p:sldId id="263" r:id="rId5"/>
    <p:sldId id="264" r:id="rId6"/>
    <p:sldId id="266" r:id="rId7"/>
    <p:sldId id="265" r:id="rId8"/>
    <p:sldId id="261" r:id="rId9"/>
    <p:sldId id="262" r:id="rId10"/>
    <p:sldId id="267" r:id="rId11"/>
    <p:sldId id="268" r:id="rId12"/>
    <p:sldId id="296" r:id="rId13"/>
    <p:sldId id="274" r:id="rId14"/>
    <p:sldId id="269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6" r:id="rId24"/>
    <p:sldId id="285" r:id="rId25"/>
    <p:sldId id="287" r:id="rId26"/>
    <p:sldId id="282" r:id="rId27"/>
    <p:sldId id="288" r:id="rId28"/>
    <p:sldId id="289" r:id="rId29"/>
    <p:sldId id="291" r:id="rId30"/>
    <p:sldId id="292" r:id="rId31"/>
    <p:sldId id="290" r:id="rId32"/>
    <p:sldId id="270" r:id="rId33"/>
    <p:sldId id="271" r:id="rId34"/>
    <p:sldId id="275" r:id="rId35"/>
    <p:sldId id="272" r:id="rId36"/>
    <p:sldId id="273" r:id="rId3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FED1D-F791-423D-BCEB-931EF9EC6FE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0800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D8A9C-F2A5-46BA-AACA-BBEAE73A030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1262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EC59-2076-4C29-A7FE-F3848761CEC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3388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AF02E-C43A-4F3C-A781-04B0C8B4F0E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8353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0FD50-1435-475C-8E85-0E291897D52D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9047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9C04E-187B-45D4-9ACC-E97B6515A04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7254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C590D-8DDE-493B-8459-7C92AD77A94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27510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59F8B-A6C8-4A33-A7C8-F582BB8474D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04023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3F45B-424C-477A-B9EB-8BF31BE151BF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3273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4139-5B38-4BDE-9A89-11C3CFEC777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31057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F8072-B3B7-4A9E-9F4B-DB35B7E6323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9233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57670E-69F3-4D9D-8FB3-7E4CA0EC635A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67544" y="548681"/>
            <a:ext cx="8568952" cy="576064"/>
          </a:xfrm>
        </p:spPr>
        <p:txBody>
          <a:bodyPr anchor="ctr"/>
          <a:lstStyle/>
          <a:p>
            <a: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ДЕПАРТАМЕНТА ПО СОЦИАЛЬНОЙ ПОЛИТИКЕ АДМИНИСТРАЦИИ ГОРОДСКОГО ОКРУГА САРАНСК</a:t>
            </a:r>
            <a:b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  <a:b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музыкальная школа № 4 имени Л. </a:t>
            </a:r>
            <a:r>
              <a:rPr lang="ru-RU" sz="18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Войнова</a:t>
            </a:r>
            <a: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s-ES" altLang="ru-RU" sz="1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792" y="2175247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Портфолио</a:t>
            </a:r>
            <a:endParaRPr lang="ru-RU" sz="5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149079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cs typeface="Simplified Arabic Fixed" panose="02070309020205020404" pitchFamily="49" charset="-78"/>
              </a:rPr>
              <a:t>Преподавателя музыкально-теоретических дисциплин</a:t>
            </a:r>
          </a:p>
          <a:p>
            <a:pPr algn="ctr"/>
            <a:endParaRPr lang="ru-RU" sz="2400" dirty="0" smtClean="0">
              <a:cs typeface="Simplified Arabic Fixed" panose="02070309020205020404" pitchFamily="49" charset="-78"/>
            </a:endParaRPr>
          </a:p>
          <a:p>
            <a:pPr algn="ctr"/>
            <a:r>
              <a:rPr lang="ru-RU" sz="2800" i="1" dirty="0" err="1" smtClean="0">
                <a:cs typeface="Estrangelo Edessa" panose="03080600000000000000" pitchFamily="66" charset="0"/>
              </a:rPr>
              <a:t>Чубаевой</a:t>
            </a:r>
            <a:r>
              <a:rPr lang="ru-RU" sz="2800" i="1" dirty="0" smtClean="0">
                <a:cs typeface="Estrangelo Edessa" panose="03080600000000000000" pitchFamily="66" charset="0"/>
              </a:rPr>
              <a:t> Анастасии </a:t>
            </a:r>
            <a:r>
              <a:rPr lang="ru-RU" sz="2800" i="1" dirty="0" err="1" smtClean="0">
                <a:cs typeface="Estrangelo Edessa" panose="03080600000000000000" pitchFamily="66" charset="0"/>
              </a:rPr>
              <a:t>Арсентьевны</a:t>
            </a:r>
            <a:endParaRPr lang="ru-RU" sz="2800" i="1" dirty="0">
              <a:cs typeface="Estrangelo Edessa" panose="03080600000000000000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2400" b="1" i="1" u="sng" dirty="0" smtClean="0">
                <a:solidFill>
                  <a:schemeClr val="tx1"/>
                </a:solidFill>
              </a:rPr>
              <a:t>1. Повышение квалификации, профессиональная переподготовка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7416824" cy="5428668"/>
          </a:xfrm>
        </p:spPr>
      </p:pic>
    </p:spTree>
    <p:extLst>
      <p:ext uri="{BB962C8B-B14F-4D97-AF65-F5344CB8AC3E}">
        <p14:creationId xmlns:p14="http://schemas.microsoft.com/office/powerpoint/2010/main" val="33722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939127" cy="5616624"/>
          </a:xfrm>
        </p:spPr>
      </p:pic>
    </p:spTree>
    <p:extLst>
      <p:ext uri="{BB962C8B-B14F-4D97-AF65-F5344CB8AC3E}">
        <p14:creationId xmlns:p14="http://schemas.microsoft.com/office/powerpoint/2010/main" val="39929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995936" cy="5798433"/>
          </a:xfrm>
        </p:spPr>
      </p:pic>
      <p:sp>
        <p:nvSpPr>
          <p:cNvPr id="5" name="TextBox 4"/>
          <p:cNvSpPr txBox="1"/>
          <p:nvPr/>
        </p:nvSpPr>
        <p:spPr>
          <a:xfrm>
            <a:off x="894420" y="-28971"/>
            <a:ext cx="735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методических объединениях, семинарах, секциях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44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Позитивная динамика доли учащихся, успевающих на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«4» и «5» за предшествующий учебный год (%)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104456" cy="5704117"/>
          </a:xfrm>
        </p:spPr>
      </p:pic>
    </p:spTree>
    <p:extLst>
      <p:ext uri="{BB962C8B-B14F-4D97-AF65-F5344CB8AC3E}">
        <p14:creationId xmlns:p14="http://schemas.microsoft.com/office/powerpoint/2010/main" val="4982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562074"/>
          </a:xfrm>
        </p:spPr>
        <p:txBody>
          <a:bodyPr/>
          <a:lstStyle/>
          <a:p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преподавателя в концертно-просветительской деятельности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3960440" cy="5808957"/>
          </a:xfrm>
        </p:spPr>
      </p:pic>
    </p:spTree>
    <p:extLst>
      <p:ext uri="{BB962C8B-B14F-4D97-AF65-F5344CB8AC3E}">
        <p14:creationId xmlns:p14="http://schemas.microsoft.com/office/powerpoint/2010/main" val="19892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79138"/>
            <a:ext cx="5743963" cy="5590221"/>
          </a:xfrm>
        </p:spPr>
      </p:pic>
      <p:sp>
        <p:nvSpPr>
          <p:cNvPr id="3" name="TextBox 2"/>
          <p:cNvSpPr txBox="1"/>
          <p:nvPr/>
        </p:nvSpPr>
        <p:spPr>
          <a:xfrm>
            <a:off x="1187624" y="63476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мероприятиях различных уровней по учебной деятельности: предметные олимпиады, конкурсы, фестивали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749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6416576" cy="6480720"/>
          </a:xfrm>
        </p:spPr>
      </p:pic>
    </p:spTree>
    <p:extLst>
      <p:ext uri="{BB962C8B-B14F-4D97-AF65-F5344CB8AC3E}">
        <p14:creationId xmlns:p14="http://schemas.microsoft.com/office/powerpoint/2010/main" val="3297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59"/>
            <a:ext cx="3672408" cy="5406479"/>
          </a:xfrm>
        </p:spPr>
      </p:pic>
      <p:sp>
        <p:nvSpPr>
          <p:cNvPr id="3" name="TextBox 2"/>
          <p:cNvSpPr txBox="1"/>
          <p:nvPr/>
        </p:nvSpPr>
        <p:spPr>
          <a:xfrm>
            <a:off x="971600" y="0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учащихся, принимавших участие в конкурсах различного уровня в </a:t>
            </a:r>
            <a:r>
              <a:rPr lang="ru-RU" sz="24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053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473691" cy="5688632"/>
          </a:xfrm>
        </p:spPr>
      </p:pic>
    </p:spTree>
    <p:extLst>
      <p:ext uri="{BB962C8B-B14F-4D97-AF65-F5344CB8AC3E}">
        <p14:creationId xmlns:p14="http://schemas.microsoft.com/office/powerpoint/2010/main" val="16673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7" y="116632"/>
            <a:ext cx="8565223" cy="5976664"/>
          </a:xfrm>
        </p:spPr>
      </p:pic>
    </p:spTree>
    <p:extLst>
      <p:ext uri="{BB962C8B-B14F-4D97-AF65-F5344CB8AC3E}">
        <p14:creationId xmlns:p14="http://schemas.microsoft.com/office/powerpoint/2010/main" val="16801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0"/>
            <a:ext cx="8569325" cy="1066800"/>
          </a:xfrm>
        </p:spPr>
        <p:txBody>
          <a:bodyPr/>
          <a:lstStyle/>
          <a:p>
            <a:r>
              <a:rPr lang="ru-RU" sz="3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себе</a:t>
            </a:r>
            <a:endParaRPr lang="es-ES" altLang="ru-RU" sz="3200" dirty="0">
              <a:solidFill>
                <a:schemeClr val="tx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47134" cy="504056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Чубаева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Арсентьевна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07.01.1953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МГУ им. Н.П. Огарёва, 1984г., диплом КВ 278740, преподаватель-филолог; среднее-специальное, СМУ им. Л.П.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1974, диплом Ч № 859256, преподаватель музыкально-теоретических дисциплин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преподаватель музыкально-теоретических дисциплин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46 лет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46 лет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26.04.2013</a:t>
            </a:r>
          </a:p>
          <a:p>
            <a:pPr marL="0" indent="0">
              <a:buNone/>
            </a:pPr>
            <a:endParaRPr lang="es-ES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882125" cy="6120680"/>
          </a:xfrm>
        </p:spPr>
      </p:pic>
    </p:spTree>
    <p:extLst>
      <p:ext uri="{BB962C8B-B14F-4D97-AF65-F5344CB8AC3E}">
        <p14:creationId xmlns:p14="http://schemas.microsoft.com/office/powerpoint/2010/main" val="16651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608512" cy="6483439"/>
          </a:xfrm>
        </p:spPr>
      </p:pic>
    </p:spTree>
    <p:extLst>
      <p:ext uri="{BB962C8B-B14F-4D97-AF65-F5344CB8AC3E}">
        <p14:creationId xmlns:p14="http://schemas.microsoft.com/office/powerpoint/2010/main" val="25209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636633" cy="5976664"/>
          </a:xfrm>
        </p:spPr>
      </p:pic>
    </p:spTree>
    <p:extLst>
      <p:ext uri="{BB962C8B-B14F-4D97-AF65-F5344CB8AC3E}">
        <p14:creationId xmlns:p14="http://schemas.microsoft.com/office/powerpoint/2010/main" val="367724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6520758"/>
          </a:xfrm>
        </p:spPr>
      </p:pic>
    </p:spTree>
    <p:extLst>
      <p:ext uri="{BB962C8B-B14F-4D97-AF65-F5344CB8AC3E}">
        <p14:creationId xmlns:p14="http://schemas.microsoft.com/office/powerpoint/2010/main" val="8953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22116" cy="6048672"/>
          </a:xfrm>
        </p:spPr>
      </p:pic>
    </p:spTree>
    <p:extLst>
      <p:ext uri="{BB962C8B-B14F-4D97-AF65-F5344CB8AC3E}">
        <p14:creationId xmlns:p14="http://schemas.microsoft.com/office/powerpoint/2010/main" val="12384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392488" cy="6476943"/>
          </a:xfrm>
        </p:spPr>
      </p:pic>
    </p:spTree>
    <p:extLst>
      <p:ext uri="{BB962C8B-B14F-4D97-AF65-F5344CB8AC3E}">
        <p14:creationId xmlns:p14="http://schemas.microsoft.com/office/powerpoint/2010/main" val="29686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80520" cy="6509078"/>
          </a:xfrm>
        </p:spPr>
      </p:pic>
    </p:spTree>
    <p:extLst>
      <p:ext uri="{BB962C8B-B14F-4D97-AF65-F5344CB8AC3E}">
        <p14:creationId xmlns:p14="http://schemas.microsoft.com/office/powerpoint/2010/main" val="14147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36504" cy="6559448"/>
          </a:xfrm>
        </p:spPr>
      </p:pic>
    </p:spTree>
    <p:extLst>
      <p:ext uri="{BB962C8B-B14F-4D97-AF65-F5344CB8AC3E}">
        <p14:creationId xmlns:p14="http://schemas.microsoft.com/office/powerpoint/2010/main" val="35216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24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4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Поступление учащихся </a:t>
            </a:r>
            <a:r>
              <a:rPr lang="ru-RU" sz="2400" i="1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ССУЗы</a:t>
            </a:r>
            <a:r>
              <a:rPr lang="ru-RU" sz="24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ВУЗы за </a:t>
            </a:r>
            <a:r>
              <a:rPr lang="ru-RU" sz="2400" i="1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межаттестационный</a:t>
            </a:r>
            <a:r>
              <a:rPr lang="ru-RU" sz="24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5760640" cy="5554591"/>
          </a:xfrm>
        </p:spPr>
      </p:pic>
    </p:spTree>
    <p:extLst>
      <p:ext uri="{BB962C8B-B14F-4D97-AF65-F5344CB8AC3E}">
        <p14:creationId xmlns:p14="http://schemas.microsoft.com/office/powerpoint/2010/main" val="236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7992888" cy="6170590"/>
          </a:xfrm>
        </p:spPr>
      </p:pic>
    </p:spTree>
    <p:extLst>
      <p:ext uri="{BB962C8B-B14F-4D97-AF65-F5344CB8AC3E}">
        <p14:creationId xmlns:p14="http://schemas.microsoft.com/office/powerpoint/2010/main" val="18347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52528" cy="6523433"/>
          </a:xfrm>
        </p:spPr>
      </p:pic>
    </p:spTree>
    <p:extLst>
      <p:ext uri="{BB962C8B-B14F-4D97-AF65-F5344CB8AC3E}">
        <p14:creationId xmlns:p14="http://schemas.microsoft.com/office/powerpoint/2010/main" val="5043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686"/>
            <a:ext cx="6696744" cy="6307070"/>
          </a:xfrm>
        </p:spPr>
      </p:pic>
    </p:spTree>
    <p:extLst>
      <p:ext uri="{BB962C8B-B14F-4D97-AF65-F5344CB8AC3E}">
        <p14:creationId xmlns:p14="http://schemas.microsoft.com/office/powerpoint/2010/main" val="4402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7663237" cy="5976664"/>
          </a:xfrm>
        </p:spPr>
      </p:pic>
    </p:spTree>
    <p:extLst>
      <p:ext uri="{BB962C8B-B14F-4D97-AF65-F5344CB8AC3E}">
        <p14:creationId xmlns:p14="http://schemas.microsoft.com/office/powerpoint/2010/main" val="33618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80165"/>
            <a:ext cx="5904656" cy="5426315"/>
          </a:xfrm>
        </p:spPr>
      </p:pic>
      <p:sp>
        <p:nvSpPr>
          <p:cNvPr id="5" name="TextBox 4"/>
          <p:cNvSpPr txBox="1"/>
          <p:nvPr/>
        </p:nvSpPr>
        <p:spPr>
          <a:xfrm>
            <a:off x="971600" y="135484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Признание высокого профессионализма, в </a:t>
            </a:r>
            <a:r>
              <a:rPr lang="ru-RU" sz="20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</a:t>
            </a:r>
            <a:r>
              <a:rPr lang="ru-RU" sz="2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наличие грамот, благодарственных писем, полученных за работу в </a:t>
            </a:r>
            <a:r>
              <a:rPr lang="ru-RU" sz="20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межаттестационный</a:t>
            </a:r>
            <a:r>
              <a:rPr lang="ru-RU" sz="2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405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7200800" cy="6476062"/>
          </a:xfrm>
        </p:spPr>
      </p:pic>
    </p:spTree>
    <p:extLst>
      <p:ext uri="{BB962C8B-B14F-4D97-AF65-F5344CB8AC3E}">
        <p14:creationId xmlns:p14="http://schemas.microsoft.com/office/powerpoint/2010/main" val="36150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040560" cy="6530584"/>
          </a:xfrm>
        </p:spPr>
      </p:pic>
    </p:spTree>
    <p:extLst>
      <p:ext uri="{BB962C8B-B14F-4D97-AF65-F5344CB8AC3E}">
        <p14:creationId xmlns:p14="http://schemas.microsoft.com/office/powerpoint/2010/main" val="32087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03" y="-127140"/>
            <a:ext cx="7842313" cy="189995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7503"/>
            <a:ext cx="4032448" cy="5698245"/>
          </a:xfrm>
        </p:spPr>
      </p:pic>
      <p:sp>
        <p:nvSpPr>
          <p:cNvPr id="3" name="TextBox 2"/>
          <p:cNvSpPr txBox="1"/>
          <p:nvPr/>
        </p:nvSpPr>
        <p:spPr>
          <a:xfrm>
            <a:off x="971600" y="176507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Наличие наград (грамот), полученных  за работу в области культуры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46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36504" cy="6410526"/>
          </a:xfrm>
        </p:spPr>
      </p:pic>
    </p:spTree>
    <p:extLst>
      <p:ext uri="{BB962C8B-B14F-4D97-AF65-F5344CB8AC3E}">
        <p14:creationId xmlns:p14="http://schemas.microsoft.com/office/powerpoint/2010/main" val="7584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6336704" cy="5970986"/>
          </a:xfrm>
        </p:spPr>
      </p:pic>
    </p:spTree>
    <p:extLst>
      <p:ext uri="{BB962C8B-B14F-4D97-AF65-F5344CB8AC3E}">
        <p14:creationId xmlns:p14="http://schemas.microsoft.com/office/powerpoint/2010/main" val="27379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336705" cy="5693990"/>
          </a:xfrm>
        </p:spPr>
      </p:pic>
    </p:spTree>
    <p:extLst>
      <p:ext uri="{BB962C8B-B14F-4D97-AF65-F5344CB8AC3E}">
        <p14:creationId xmlns:p14="http://schemas.microsoft.com/office/powerpoint/2010/main" val="10038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976664" cy="6330347"/>
          </a:xfrm>
        </p:spPr>
      </p:pic>
    </p:spTree>
    <p:extLst>
      <p:ext uri="{BB962C8B-B14F-4D97-AF65-F5344CB8AC3E}">
        <p14:creationId xmlns:p14="http://schemas.microsoft.com/office/powerpoint/2010/main" val="19894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6840760" cy="6079149"/>
          </a:xfrm>
        </p:spPr>
      </p:pic>
    </p:spTree>
    <p:extLst>
      <p:ext uri="{BB962C8B-B14F-4D97-AF65-F5344CB8AC3E}">
        <p14:creationId xmlns:p14="http://schemas.microsoft.com/office/powerpoint/2010/main" val="301712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569325" cy="1066800"/>
          </a:xfrm>
        </p:spPr>
        <p:txBody>
          <a:bodyPr/>
          <a:lstStyle/>
          <a:p>
            <a:r>
              <a:rPr lang="ru-RU" altLang="ru-RU" dirty="0" smtClean="0"/>
              <a:t> </a:t>
            </a:r>
            <a:endParaRPr lang="es-ES" alt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9" y="188640"/>
            <a:ext cx="7434442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569325" cy="1066800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dirty="0" smtClean="0"/>
              <a:t> </a:t>
            </a:r>
            <a:endParaRPr lang="es-ES" altLang="ru-RU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997450"/>
          </a:xfrm>
        </p:spPr>
        <p:txBody>
          <a:bodyPr/>
          <a:lstStyle/>
          <a:p>
            <a:r>
              <a:rPr lang="es-UY" altLang="ru-RU" dirty="0"/>
              <a:t>Text</a:t>
            </a:r>
            <a:endParaRPr lang="es-ES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5" y="115002"/>
            <a:ext cx="4193615" cy="648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236</Words>
  <Application>Microsoft Office PowerPoint</Application>
  <PresentationFormat>Экран (4:3)</PresentationFormat>
  <Paragraphs>55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Batang</vt:lpstr>
      <vt:lpstr>Arial</vt:lpstr>
      <vt:lpstr>Estrangelo Edessa</vt:lpstr>
      <vt:lpstr>Simplified Arabic Fixed</vt:lpstr>
      <vt:lpstr>Times New Roman</vt:lpstr>
      <vt:lpstr>Diseño predeterminado</vt:lpstr>
      <vt:lpstr>УПРАВЛЕНИЕ КУЛЬТУРЫ ДЕПАРТАМЕНТА ПО СОЦИАЛЬНОЙ ПОЛИТИКЕ АДМИНИСТРАЦИИ ГОРОДСКОГО ОКРУГА САРАНСК Муниципальное бюджетное учреждение дополнительного образования «Детская музыкальная школа № 4 имени Л. Войнова»</vt:lpstr>
      <vt:lpstr>Сведения о себе</vt:lpstr>
      <vt:lpstr> </vt:lpstr>
      <vt:lpstr> </vt:lpstr>
      <vt:lpstr> </vt:lpstr>
      <vt:lpstr> </vt:lpstr>
      <vt:lpstr> </vt:lpstr>
      <vt:lpstr> </vt:lpstr>
      <vt:lpstr>  </vt:lpstr>
      <vt:lpstr>1. Повышение квалификации, профессиональная переподготовка</vt:lpstr>
      <vt:lpstr> </vt:lpstr>
      <vt:lpstr> </vt:lpstr>
      <vt:lpstr>3. Позитивная динамика доли учащихся, успевающих на  «4» и «5» за предшествующий учебный год (%) </vt:lpstr>
      <vt:lpstr>4. Участие преподавателя в концертно-просветительской деятельности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7. Поступление учащихся ССУЗы и ВУЗы за межаттестационный период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Siracusa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</dc:title>
  <dc:creator>Mariajose</dc:creator>
  <cp:lastModifiedBy>Евгений</cp:lastModifiedBy>
  <cp:revision>67</cp:revision>
  <dcterms:created xsi:type="dcterms:W3CDTF">2008-10-16T00:38:52Z</dcterms:created>
  <dcterms:modified xsi:type="dcterms:W3CDTF">2018-03-14T17:46:33Z</dcterms:modified>
</cp:coreProperties>
</file>