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17" r:id="rId2"/>
    <p:sldId id="313" r:id="rId3"/>
    <p:sldId id="315" r:id="rId4"/>
    <p:sldId id="322" r:id="rId5"/>
    <p:sldId id="321" r:id="rId6"/>
    <p:sldId id="319" r:id="rId7"/>
    <p:sldId id="285" r:id="rId8"/>
    <p:sldId id="257" r:id="rId9"/>
    <p:sldId id="259" r:id="rId10"/>
    <p:sldId id="275" r:id="rId11"/>
    <p:sldId id="305" r:id="rId12"/>
    <p:sldId id="295" r:id="rId13"/>
    <p:sldId id="296" r:id="rId14"/>
    <p:sldId id="261" r:id="rId15"/>
    <p:sldId id="299" r:id="rId16"/>
    <p:sldId id="269" r:id="rId17"/>
    <p:sldId id="272" r:id="rId18"/>
    <p:sldId id="307" r:id="rId19"/>
    <p:sldId id="274" r:id="rId20"/>
    <p:sldId id="281" r:id="rId21"/>
    <p:sldId id="291" r:id="rId22"/>
    <p:sldId id="318" r:id="rId23"/>
    <p:sldId id="320" r:id="rId24"/>
    <p:sldId id="316" r:id="rId25"/>
    <p:sldId id="326" r:id="rId26"/>
    <p:sldId id="323" r:id="rId27"/>
    <p:sldId id="289" r:id="rId28"/>
    <p:sldId id="327" r:id="rId29"/>
    <p:sldId id="324" r:id="rId3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00"/>
    <a:srgbClr val="0033CC"/>
    <a:srgbClr val="660066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817" autoAdjust="0"/>
  </p:normalViewPr>
  <p:slideViewPr>
    <p:cSldViewPr>
      <p:cViewPr varScale="1">
        <p:scale>
          <a:sx n="112" d="100"/>
          <a:sy n="112" d="100"/>
        </p:scale>
        <p:origin x="1620" y="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0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FDCAA-E142-49CB-AD20-991FFAE6579B}" type="datetimeFigureOut">
              <a:rPr lang="ru-RU" smtClean="0"/>
              <a:t>22.02.2024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EF33B-EBA8-42B8-9DBF-1DD1832D9E0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56024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FDCAA-E142-49CB-AD20-991FFAE6579B}" type="datetimeFigureOut">
              <a:rPr lang="ru-RU" smtClean="0"/>
              <a:t>22.02.2024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EF33B-EBA8-42B8-9DBF-1DD1832D9E0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86394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FDCAA-E142-49CB-AD20-991FFAE6579B}" type="datetimeFigureOut">
              <a:rPr lang="ru-RU" smtClean="0"/>
              <a:t>22.02.2024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EF33B-EBA8-42B8-9DBF-1DD1832D9E0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57368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FDCAA-E142-49CB-AD20-991FFAE6579B}" type="datetimeFigureOut">
              <a:rPr lang="ru-RU" smtClean="0"/>
              <a:t>22.02.2024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EF33B-EBA8-42B8-9DBF-1DD1832D9E0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46281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FDCAA-E142-49CB-AD20-991FFAE6579B}" type="datetimeFigureOut">
              <a:rPr lang="ru-RU" smtClean="0"/>
              <a:t>22.02.2024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EF33B-EBA8-42B8-9DBF-1DD1832D9E0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06075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FDCAA-E142-49CB-AD20-991FFAE6579B}" type="datetimeFigureOut">
              <a:rPr lang="ru-RU" smtClean="0"/>
              <a:t>22.02.2024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EF33B-EBA8-42B8-9DBF-1DD1832D9E0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30689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FDCAA-E142-49CB-AD20-991FFAE6579B}" type="datetimeFigureOut">
              <a:rPr lang="ru-RU" smtClean="0"/>
              <a:t>22.02.2024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EF33B-EBA8-42B8-9DBF-1DD1832D9E0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91274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FDCAA-E142-49CB-AD20-991FFAE6579B}" type="datetimeFigureOut">
              <a:rPr lang="ru-RU" smtClean="0"/>
              <a:t>22.02.2024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EF33B-EBA8-42B8-9DBF-1DD1832D9E0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45279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FDCAA-E142-49CB-AD20-991FFAE6579B}" type="datetimeFigureOut">
              <a:rPr lang="ru-RU" smtClean="0"/>
              <a:t>22.02.2024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EF33B-EBA8-42B8-9DBF-1DD1832D9E0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9260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FDCAA-E142-49CB-AD20-991FFAE6579B}" type="datetimeFigureOut">
              <a:rPr lang="ru-RU" smtClean="0"/>
              <a:t>22.02.2024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EF33B-EBA8-42B8-9DBF-1DD1832D9E0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0597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FDCAA-E142-49CB-AD20-991FFAE6579B}" type="datetimeFigureOut">
              <a:rPr lang="ru-RU" smtClean="0"/>
              <a:t>22.02.2024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EF33B-EBA8-42B8-9DBF-1DD1832D9E0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69359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7FDCAA-E142-49CB-AD20-991FFAE6579B}" type="datetimeFigureOut">
              <a:rPr lang="ru-RU" smtClean="0"/>
              <a:t>22.02.2024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2EF33B-EBA8-42B8-9DBF-1DD1832D9E0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94754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43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4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png"/><Relationship Id="rId4" Type="http://schemas.openxmlformats.org/officeDocument/2006/relationships/image" Target="../media/image52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jpeg"/><Relationship Id="rId4" Type="http://schemas.openxmlformats.org/officeDocument/2006/relationships/image" Target="../media/image58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6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72.jpg"/><Relationship Id="rId5" Type="http://schemas.openxmlformats.org/officeDocument/2006/relationships/image" Target="../media/image71.jpeg"/><Relationship Id="rId4" Type="http://schemas.openxmlformats.org/officeDocument/2006/relationships/image" Target="../media/image70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492896"/>
            <a:ext cx="8229600" cy="4608512"/>
          </a:xfrm>
        </p:spPr>
        <p:txBody>
          <a:bodyPr>
            <a:normAutofit/>
          </a:bodyPr>
          <a:lstStyle/>
          <a:p>
            <a:r>
              <a:rPr lang="ru-RU" b="1" i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«Мой детский сад, </a:t>
            </a:r>
            <a:br>
              <a:rPr lang="ru-RU" b="1" i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b="1" i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мой район, </a:t>
            </a:r>
            <a:br>
              <a:rPr lang="ru-RU" b="1" i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b="1" i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моя Республика, </a:t>
            </a:r>
            <a:br>
              <a:rPr lang="ru-RU" b="1" i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b="1" i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моя профессиональная деятельность</a:t>
            </a:r>
            <a:endParaRPr lang="ru-RU" b="1" i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0"/>
            <a:ext cx="9138696" cy="3066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4301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29"/>
          <a:stretch/>
        </p:blipFill>
        <p:spPr>
          <a:xfrm>
            <a:off x="2699792" y="3501008"/>
            <a:ext cx="3816424" cy="324036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33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r="13693"/>
          <a:stretch/>
        </p:blipFill>
        <p:spPr>
          <a:xfrm rot="5400000">
            <a:off x="5292080" y="-243408"/>
            <a:ext cx="3384376" cy="410445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33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1" t="4175" r="28276"/>
          <a:stretch/>
        </p:blipFill>
        <p:spPr>
          <a:xfrm rot="5400000">
            <a:off x="503548" y="-279412"/>
            <a:ext cx="3384376" cy="417646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33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3861048"/>
            <a:ext cx="2160238" cy="21929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933056"/>
            <a:ext cx="2160238" cy="21929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04768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2848905"/>
            <a:ext cx="4200888" cy="4009095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6015" y="2848904"/>
            <a:ext cx="4225015" cy="400909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/>
          <a:srcRect l="11172" r="5834"/>
          <a:stretch/>
        </p:blipFill>
        <p:spPr>
          <a:xfrm>
            <a:off x="35496" y="0"/>
            <a:ext cx="2164044" cy="347666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/>
          <a:srcRect r="14940" b="17846"/>
          <a:stretch/>
        </p:blipFill>
        <p:spPr>
          <a:xfrm>
            <a:off x="5272697" y="44624"/>
            <a:ext cx="3871304" cy="280428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53984" y="327077"/>
            <a:ext cx="2164268" cy="2194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0692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t="9692" r="5502"/>
          <a:stretch/>
        </p:blipFill>
        <p:spPr>
          <a:xfrm>
            <a:off x="4788024" y="44623"/>
            <a:ext cx="4321770" cy="3097581"/>
          </a:xfrm>
          <a:prstGeom prst="rect">
            <a:avLst/>
          </a:prstGeom>
          <a:ln w="9525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002" y="3789040"/>
            <a:ext cx="2164268" cy="219475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10858" y="3147818"/>
            <a:ext cx="6833142" cy="3710182"/>
          </a:xfrm>
          <a:prstGeom prst="rect">
            <a:avLst/>
          </a:prstGeom>
          <a:ln w="6350">
            <a:solidFill>
              <a:schemeClr val="accent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/>
          <a:srcRect t="7975" b="27093"/>
          <a:stretch/>
        </p:blipFill>
        <p:spPr>
          <a:xfrm>
            <a:off x="107503" y="0"/>
            <a:ext cx="4043849" cy="3501008"/>
          </a:xfrm>
          <a:prstGeom prst="ellipse">
            <a:avLst/>
          </a:prstGeom>
          <a:ln w="9525" cap="rnd">
            <a:solidFill>
              <a:schemeClr val="accent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1328983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r="6753" b="16879"/>
          <a:stretch/>
        </p:blipFill>
        <p:spPr>
          <a:xfrm>
            <a:off x="0" y="23284"/>
            <a:ext cx="4665268" cy="448583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6350" cap="sq">
            <a:solidFill>
              <a:srgbClr val="FF0066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9992" y="2487172"/>
            <a:ext cx="4655885" cy="432851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6350" cap="sq">
            <a:solidFill>
              <a:srgbClr val="FF0066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33754" y="176185"/>
            <a:ext cx="2164268" cy="219475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5656" y="4566093"/>
            <a:ext cx="2164268" cy="2194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4182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53" t="44693" b="10517"/>
          <a:stretch/>
        </p:blipFill>
        <p:spPr>
          <a:xfrm rot="5400000">
            <a:off x="-890161" y="3431491"/>
            <a:ext cx="4582253" cy="1866844"/>
          </a:xfrm>
          <a:prstGeom prst="rect">
            <a:avLst/>
          </a:prstGeom>
          <a:ln w="38100" cap="sq">
            <a:solidFill>
              <a:srgbClr val="00B05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26" t="38188" r="11068" b="20000"/>
          <a:stretch/>
        </p:blipFill>
        <p:spPr>
          <a:xfrm rot="5400000">
            <a:off x="5482032" y="3329834"/>
            <a:ext cx="4478082" cy="1965987"/>
          </a:xfrm>
          <a:prstGeom prst="rect">
            <a:avLst/>
          </a:prstGeom>
          <a:ln w="38100" cap="sq">
            <a:solidFill>
              <a:srgbClr val="00B05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44" t="28738" r="3786" b="1359"/>
          <a:stretch/>
        </p:blipFill>
        <p:spPr>
          <a:xfrm rot="5400000">
            <a:off x="2171887" y="2977831"/>
            <a:ext cx="4625221" cy="2705315"/>
          </a:xfrm>
          <a:prstGeom prst="rect">
            <a:avLst/>
          </a:prstGeom>
          <a:ln>
            <a:solidFill>
              <a:srgbClr val="003300"/>
            </a:solidFill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19672" y="31270"/>
            <a:ext cx="5572227" cy="1986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9179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7839" y="0"/>
            <a:ext cx="6856161" cy="6856161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222" y="0"/>
            <a:ext cx="2225233" cy="179847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13" y="2463582"/>
            <a:ext cx="2225233" cy="179847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221" y="4941168"/>
            <a:ext cx="2225233" cy="1798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435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904"/>
          <a:stretch/>
        </p:blipFill>
        <p:spPr>
          <a:xfrm rot="5400000">
            <a:off x="-649747" y="2684340"/>
            <a:ext cx="4747847" cy="324036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00B050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00" t="15560"/>
          <a:stretch/>
        </p:blipFill>
        <p:spPr>
          <a:xfrm rot="5400000">
            <a:off x="5078397" y="2670574"/>
            <a:ext cx="4675837" cy="324036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00B050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51720" y="404664"/>
            <a:ext cx="4615072" cy="128027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57629" y="2996952"/>
            <a:ext cx="2225233" cy="1798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0933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04" t="7249" r="15243"/>
          <a:stretch/>
        </p:blipFill>
        <p:spPr>
          <a:xfrm>
            <a:off x="107504" y="116632"/>
            <a:ext cx="4320479" cy="3528392"/>
          </a:xfrm>
          <a:prstGeom prst="rect">
            <a:avLst/>
          </a:prstGeom>
          <a:ln>
            <a:solidFill>
              <a:srgbClr val="003300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23" r="11553"/>
          <a:stretch/>
        </p:blipFill>
        <p:spPr>
          <a:xfrm>
            <a:off x="4499992" y="116632"/>
            <a:ext cx="4536504" cy="3528392"/>
          </a:xfrm>
          <a:prstGeom prst="rect">
            <a:avLst/>
          </a:prstGeom>
          <a:ln>
            <a:solidFill>
              <a:srgbClr val="003300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57" r="9992"/>
          <a:stretch/>
        </p:blipFill>
        <p:spPr>
          <a:xfrm rot="5400000">
            <a:off x="2735795" y="3392997"/>
            <a:ext cx="3096343" cy="3744415"/>
          </a:xfrm>
          <a:prstGeom prst="rect">
            <a:avLst/>
          </a:prstGeom>
          <a:ln>
            <a:solidFill>
              <a:srgbClr val="003300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077072"/>
            <a:ext cx="2225675" cy="1798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4077071"/>
            <a:ext cx="2225675" cy="1798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69006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2912" t="8737"/>
          <a:stretch/>
        </p:blipFill>
        <p:spPr>
          <a:xfrm>
            <a:off x="0" y="0"/>
            <a:ext cx="4722207" cy="5918554"/>
          </a:xfrm>
          <a:prstGeom prst="rect">
            <a:avLst/>
          </a:prstGeom>
          <a:ln>
            <a:solidFill>
              <a:srgbClr val="660066"/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8905" y="939446"/>
            <a:ext cx="4518467" cy="5918554"/>
          </a:xfrm>
          <a:prstGeom prst="rect">
            <a:avLst/>
          </a:prstGeom>
          <a:ln>
            <a:solidFill>
              <a:srgbClr val="660066"/>
            </a:solidFill>
          </a:ln>
        </p:spPr>
      </p:pic>
    </p:spTree>
    <p:extLst>
      <p:ext uri="{BB962C8B-B14F-4D97-AF65-F5344CB8AC3E}">
        <p14:creationId xmlns:p14="http://schemas.microsoft.com/office/powerpoint/2010/main" val="3174671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01" t="2331" r="24465" b="9255"/>
          <a:stretch/>
        </p:blipFill>
        <p:spPr>
          <a:xfrm>
            <a:off x="179512" y="260648"/>
            <a:ext cx="2952327" cy="3024336"/>
          </a:xfrm>
          <a:prstGeom prst="rect">
            <a:avLst/>
          </a:prstGeom>
          <a:ln w="88900" cap="sq" cmpd="thickThin">
            <a:solidFill>
              <a:srgbClr val="0033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3" r="1941" b="3948"/>
          <a:stretch/>
        </p:blipFill>
        <p:spPr>
          <a:xfrm rot="5400000">
            <a:off x="38037" y="3607744"/>
            <a:ext cx="3165552" cy="2952328"/>
          </a:xfrm>
          <a:prstGeom prst="rect">
            <a:avLst/>
          </a:prstGeom>
          <a:ln w="88900" cap="sq" cmpd="thickThin">
            <a:solidFill>
              <a:srgbClr val="0033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95" b="9126"/>
          <a:stretch/>
        </p:blipFill>
        <p:spPr>
          <a:xfrm rot="5400000">
            <a:off x="3222729" y="3603178"/>
            <a:ext cx="3031148" cy="2827056"/>
          </a:xfrm>
          <a:prstGeom prst="rect">
            <a:avLst/>
          </a:prstGeom>
          <a:ln w="88900" cap="sq" cmpd="thickThin">
            <a:solidFill>
              <a:srgbClr val="0033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497"/>
          <a:stretch/>
        </p:blipFill>
        <p:spPr>
          <a:xfrm rot="5400000">
            <a:off x="6288002" y="3855098"/>
            <a:ext cx="2812994" cy="2675775"/>
          </a:xfrm>
          <a:prstGeom prst="rect">
            <a:avLst/>
          </a:prstGeom>
          <a:ln w="88900" cap="sq" cmpd="thickThin">
            <a:solidFill>
              <a:srgbClr val="0033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3324775" y="1052736"/>
            <a:ext cx="5790479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i="1" dirty="0">
                <a:solidFill>
                  <a:srgbClr val="0033CC"/>
                </a:solidFill>
                <a:latin typeface="Segoe UI Light" pitchFamily="34" charset="0"/>
                <a:ea typeface="+mj-ea"/>
                <a:cs typeface="+mj-cs"/>
              </a:rPr>
              <a:t>МЫ ЧИТАЕМ, РАССМАТРИВАЕМ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91842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987824" y="836712"/>
            <a:ext cx="5832648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2400" b="1" dirty="0">
                <a:solidFill>
                  <a:srgbClr val="0070C0"/>
                </a:solidFill>
                <a:latin typeface="Times New Roman"/>
                <a:ea typeface="Times New Roman"/>
              </a:rPr>
              <a:t> Опыт работы воспитателя </a:t>
            </a:r>
          </a:p>
          <a:p>
            <a:pPr algn="ctr">
              <a:spcAft>
                <a:spcPts val="0"/>
              </a:spcAft>
            </a:pPr>
            <a:r>
              <a:rPr lang="ru-RU" sz="2400" b="1" dirty="0">
                <a:solidFill>
                  <a:srgbClr val="002060"/>
                </a:solidFill>
                <a:latin typeface="Times New Roman"/>
                <a:ea typeface="Times New Roman"/>
              </a:rPr>
              <a:t>Бабиной Татьяны Васильевны </a:t>
            </a:r>
          </a:p>
          <a:p>
            <a:pPr algn="ctr">
              <a:spcAft>
                <a:spcPts val="0"/>
              </a:spcAft>
            </a:pPr>
            <a:r>
              <a:rPr lang="ru-RU" sz="2400" b="1" dirty="0">
                <a:solidFill>
                  <a:srgbClr val="0070C0"/>
                </a:solidFill>
                <a:latin typeface="Times New Roman"/>
                <a:ea typeface="Times New Roman"/>
              </a:rPr>
              <a:t>размещен: </a:t>
            </a:r>
          </a:p>
          <a:p>
            <a:pPr>
              <a:spcAft>
                <a:spcPts val="0"/>
              </a:spcAft>
            </a:pPr>
            <a:r>
              <a:rPr lang="ru-RU" sz="2400" b="1" dirty="0">
                <a:solidFill>
                  <a:srgbClr val="0070C0"/>
                </a:solidFill>
                <a:latin typeface="Times New Roman"/>
                <a:ea typeface="Times New Roman"/>
              </a:rPr>
              <a:t>1. на сайте МДОУ «Детский сад № 117»</a:t>
            </a:r>
          </a:p>
          <a:p>
            <a:pPr>
              <a:spcAft>
                <a:spcPts val="0"/>
              </a:spcAft>
            </a:pPr>
            <a:r>
              <a:rPr lang="en-GB" sz="2400" b="1" dirty="0">
                <a:solidFill>
                  <a:srgbClr val="002060"/>
                </a:solidFill>
                <a:latin typeface="Times New Roman"/>
                <a:ea typeface="Times New Roman"/>
              </a:rPr>
              <a:t>http://ds117sar.schoolrm.ru/sveden/employees/11258/182484/</a:t>
            </a:r>
            <a:br>
              <a:rPr lang="en-GB" sz="2400" b="1" dirty="0">
                <a:solidFill>
                  <a:srgbClr val="002060"/>
                </a:solidFill>
                <a:latin typeface="Times New Roman"/>
                <a:ea typeface="Times New Roman"/>
              </a:rPr>
            </a:br>
            <a:r>
              <a:rPr lang="ru-RU" sz="2400" b="1" dirty="0">
                <a:solidFill>
                  <a:srgbClr val="0070C0"/>
                </a:solidFill>
                <a:latin typeface="Times New Roman"/>
                <a:ea typeface="Times New Roman"/>
              </a:rPr>
              <a:t>2. на международном образовательном портале </a:t>
            </a:r>
            <a:r>
              <a:rPr lang="ru-RU" sz="2400" b="1" dirty="0" err="1">
                <a:solidFill>
                  <a:srgbClr val="0070C0"/>
                </a:solidFill>
                <a:latin typeface="Times New Roman"/>
                <a:ea typeface="Times New Roman"/>
              </a:rPr>
              <a:t>Маам</a:t>
            </a:r>
            <a:r>
              <a:rPr lang="ru-RU" sz="2400" b="1" dirty="0">
                <a:solidFill>
                  <a:srgbClr val="0070C0"/>
                </a:solidFill>
                <a:latin typeface="Times New Roman"/>
                <a:ea typeface="Times New Roman"/>
              </a:rPr>
              <a:t>:</a:t>
            </a:r>
          </a:p>
          <a:p>
            <a:pPr marL="342900" indent="-342900">
              <a:spcAft>
                <a:spcPts val="0"/>
              </a:spcAft>
              <a:buFontTx/>
              <a:buChar char="-"/>
            </a:pPr>
            <a:r>
              <a:rPr lang="ru-RU" sz="2400" b="1" dirty="0">
                <a:solidFill>
                  <a:srgbClr val="7030A0"/>
                </a:solidFill>
                <a:latin typeface="Times New Roman"/>
                <a:ea typeface="Times New Roman"/>
              </a:rPr>
              <a:t>Персональный сайт: </a:t>
            </a:r>
          </a:p>
          <a:p>
            <a:pPr>
              <a:spcAft>
                <a:spcPts val="0"/>
              </a:spcAft>
            </a:pPr>
            <a:r>
              <a:rPr lang="ru-RU" sz="2400" b="1" i="1" dirty="0">
                <a:solidFill>
                  <a:srgbClr val="002060"/>
                </a:solidFill>
                <a:latin typeface="Times New Roman"/>
                <a:ea typeface="Times New Roman"/>
              </a:rPr>
              <a:t>    27450.</a:t>
            </a:r>
            <a:r>
              <a:rPr lang="en-GB" sz="2400" b="1" i="1" dirty="0">
                <a:solidFill>
                  <a:srgbClr val="002060"/>
                </a:solidFill>
                <a:latin typeface="Times New Roman"/>
                <a:ea typeface="Times New Roman"/>
              </a:rPr>
              <a:t>maam.ru</a:t>
            </a:r>
          </a:p>
          <a:p>
            <a:pPr marL="342900" indent="-342900">
              <a:spcAft>
                <a:spcPts val="0"/>
              </a:spcAft>
              <a:buFontTx/>
              <a:buChar char="-"/>
            </a:pPr>
            <a:r>
              <a:rPr lang="ru-RU" sz="2400" b="1" dirty="0">
                <a:solidFill>
                  <a:srgbClr val="7030A0"/>
                </a:solidFill>
                <a:latin typeface="Times New Roman"/>
                <a:ea typeface="Times New Roman"/>
              </a:rPr>
              <a:t>Адрес личной страницы:</a:t>
            </a:r>
            <a:r>
              <a:rPr lang="en-GB" sz="2400" b="1" dirty="0">
                <a:solidFill>
                  <a:srgbClr val="7030A0"/>
                </a:solidFill>
                <a:latin typeface="Times New Roman"/>
                <a:ea typeface="Times New Roman"/>
              </a:rPr>
              <a:t> </a:t>
            </a:r>
            <a:r>
              <a:rPr lang="en-GB" sz="2400" b="1" i="1" dirty="0">
                <a:solidFill>
                  <a:srgbClr val="002060"/>
                </a:solidFill>
                <a:latin typeface="Times New Roman"/>
                <a:ea typeface="Times New Roman"/>
              </a:rPr>
              <a:t>http</a:t>
            </a:r>
            <a:r>
              <a:rPr lang="ru-RU" sz="2400" b="1" i="1" dirty="0">
                <a:solidFill>
                  <a:srgbClr val="002060"/>
                </a:solidFill>
                <a:latin typeface="Times New Roman"/>
                <a:ea typeface="Times New Roman"/>
              </a:rPr>
              <a:t>://</a:t>
            </a:r>
            <a:r>
              <a:rPr lang="en-GB" sz="2400" b="1" i="1" dirty="0">
                <a:solidFill>
                  <a:srgbClr val="002060"/>
                </a:solidFill>
                <a:latin typeface="Times New Roman"/>
                <a:ea typeface="Times New Roman"/>
              </a:rPr>
              <a:t>www.maam.ru/users/626079</a:t>
            </a:r>
            <a:endParaRPr lang="ru-RU" sz="2400" b="1" i="1" dirty="0">
              <a:solidFill>
                <a:srgbClr val="002060"/>
              </a:solidFill>
              <a:latin typeface="Times New Roman"/>
              <a:ea typeface="Times New Roman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1961207" y="1964151"/>
            <a:ext cx="6858002" cy="29296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2476401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92696"/>
            <a:ext cx="8229600" cy="720080"/>
          </a:xfrm>
        </p:spPr>
        <p:txBody>
          <a:bodyPr>
            <a:normAutofit fontScale="90000"/>
          </a:bodyPr>
          <a:lstStyle/>
          <a:p>
            <a:r>
              <a:rPr lang="ru-RU" i="1" dirty="0" smtClean="0">
                <a:solidFill>
                  <a:srgbClr val="FF0000"/>
                </a:solidFill>
                <a:latin typeface="Bookman Old Style" pitchFamily="18" charset="0"/>
              </a:rPr>
              <a:t>ВЕСЕННЯЯ ЯРМАРКА</a:t>
            </a:r>
            <a:endParaRPr lang="ru-RU" i="1" dirty="0">
              <a:solidFill>
                <a:srgbClr val="FF0000"/>
              </a:solidFill>
              <a:latin typeface="Bookman Old Style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72"/>
          <a:stretch/>
        </p:blipFill>
        <p:spPr>
          <a:xfrm>
            <a:off x="35504" y="1300570"/>
            <a:ext cx="3520886" cy="2934072"/>
          </a:xfrm>
          <a:prstGeom prst="rect">
            <a:avLst/>
          </a:prstGeom>
          <a:ln w="38100" cap="sq">
            <a:solidFill>
              <a:srgbClr val="0033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13" t="28738" r="27982" b="3948"/>
          <a:stretch/>
        </p:blipFill>
        <p:spPr>
          <a:xfrm>
            <a:off x="2699792" y="3789040"/>
            <a:ext cx="2929912" cy="2990951"/>
          </a:xfrm>
          <a:prstGeom prst="rect">
            <a:avLst/>
          </a:prstGeom>
          <a:ln w="38100" cap="sq">
            <a:solidFill>
              <a:srgbClr val="0033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563" y="0"/>
            <a:ext cx="8016875" cy="908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3720" y="1268760"/>
            <a:ext cx="3370280" cy="56381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64527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0"/>
            <a:ext cx="8928992" cy="620688"/>
          </a:xfrm>
        </p:spPr>
        <p:txBody>
          <a:bodyPr>
            <a:normAutofit fontScale="90000"/>
          </a:bodyPr>
          <a:lstStyle/>
          <a:p>
            <a:r>
              <a:rPr lang="ru-RU" sz="3600" b="1" i="1" dirty="0" smtClean="0">
                <a:solidFill>
                  <a:srgbClr val="C00000"/>
                </a:solidFill>
              </a:rPr>
              <a:t>ОСЕННЯЯ ЯРМАРКА</a:t>
            </a:r>
            <a:endParaRPr lang="ru-RU" sz="3600" b="1" i="1" dirty="0">
              <a:solidFill>
                <a:srgbClr val="C0000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76672"/>
            <a:ext cx="2682472" cy="382252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2200" y="476673"/>
            <a:ext cx="2771800" cy="383194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55401" y="609711"/>
            <a:ext cx="3581286" cy="492613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619" y="4481167"/>
            <a:ext cx="2225233" cy="179847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45483" y="4653136"/>
            <a:ext cx="2225233" cy="1798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656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1" y="2293781"/>
            <a:ext cx="3114640" cy="453246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50718" y="1196752"/>
            <a:ext cx="3282856" cy="478749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54018" y="2280234"/>
            <a:ext cx="3247994" cy="4687224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539552" y="0"/>
            <a:ext cx="799288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6000" b="1" i="1" dirty="0">
                <a:solidFill>
                  <a:srgbClr val="FF0000"/>
                </a:solidFill>
                <a:ea typeface="+mj-ea"/>
                <a:cs typeface="+mj-cs"/>
              </a:rPr>
              <a:t>Наши достижения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6891473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91804325"/>
              </p:ext>
            </p:extLst>
          </p:nvPr>
        </p:nvGraphicFramePr>
        <p:xfrm>
          <a:off x="19375" y="44624"/>
          <a:ext cx="3075986" cy="435290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6" name="Acrobat Document" r:id="rId3" imgW="7569200" imgH="10706100" progId="AcroExch.Document.DC">
                  <p:embed/>
                </p:oleObj>
              </mc:Choice>
              <mc:Fallback>
                <p:oleObj name="Acrobat Document" r:id="rId3" imgW="7569200" imgH="10706100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9375" y="44624"/>
                        <a:ext cx="3075986" cy="4352908"/>
                      </a:xfrm>
                      <a:prstGeom prst="rect">
                        <a:avLst/>
                      </a:prstGeom>
                      <a:ln w="9525">
                        <a:solidFill>
                          <a:srgbClr val="00330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Picture 2" descr="C:\Users\User\Documents\Scanned Documents\Рисунок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06"/>
          <a:stretch>
            <a:fillRect/>
          </a:stretch>
        </p:blipFill>
        <p:spPr bwMode="auto">
          <a:xfrm>
            <a:off x="5724128" y="116632"/>
            <a:ext cx="3337363" cy="4680520"/>
          </a:xfrm>
          <a:prstGeom prst="rect">
            <a:avLst/>
          </a:prstGeom>
          <a:noFill/>
          <a:ln w="9525">
            <a:solidFill>
              <a:srgbClr val="0033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0"/>
          <a:stretch/>
        </p:blipFill>
        <p:spPr>
          <a:xfrm>
            <a:off x="2792007" y="2348880"/>
            <a:ext cx="3235475" cy="450912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71435235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96" y="62401"/>
            <a:ext cx="3029464" cy="460741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2176" y="1844824"/>
            <a:ext cx="2963177" cy="453650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15816" y="836712"/>
            <a:ext cx="3286361" cy="4916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407020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16631"/>
            <a:ext cx="3600400" cy="522902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4088" y="158940"/>
            <a:ext cx="3559228" cy="5144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860758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096" y="3414984"/>
            <a:ext cx="4323015" cy="314133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111777"/>
            <a:ext cx="4222900" cy="309634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20300" y="75362"/>
            <a:ext cx="4121757" cy="309634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16016" y="3491992"/>
            <a:ext cx="4373360" cy="3064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203268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0192" y="21963"/>
            <a:ext cx="2698652" cy="3749936"/>
          </a:xfrm>
          <a:prstGeom prst="rect">
            <a:avLst/>
          </a:prstGeom>
          <a:ln>
            <a:solidFill>
              <a:srgbClr val="003300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44" y="24788"/>
            <a:ext cx="2697280" cy="3786215"/>
          </a:xfrm>
          <a:prstGeom prst="rect">
            <a:avLst/>
          </a:prstGeom>
          <a:ln w="9525">
            <a:solidFill>
              <a:srgbClr val="003300"/>
            </a:solidFill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12069" y="21963"/>
            <a:ext cx="2551448" cy="378904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92983" y="2957538"/>
            <a:ext cx="2539111" cy="3897713"/>
          </a:xfrm>
          <a:prstGeom prst="rect">
            <a:avLst/>
          </a:prstGeom>
          <a:ln>
            <a:solidFill>
              <a:srgbClr val="003300"/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69079" y="2924944"/>
            <a:ext cx="2676728" cy="3933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958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esktop\АКЦИЯ ПОБЕДЫ 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4104456" cy="5794190"/>
          </a:xfrm>
          <a:prstGeom prst="rect">
            <a:avLst/>
          </a:prstGeom>
          <a:noFill/>
          <a:ln>
            <a:solidFill>
              <a:srgbClr val="0033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1891" y="116631"/>
            <a:ext cx="4098904" cy="579419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8234890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116631"/>
            <a:ext cx="4032448" cy="5848865"/>
          </a:xfrm>
          <a:prstGeom prst="rect">
            <a:avLst/>
          </a:prstGeom>
        </p:spPr>
      </p:pic>
      <p:pic>
        <p:nvPicPr>
          <p:cNvPr id="2050" name="Picture 2" descr="C:\Users\User\Documents\Scanned Documents\ДИПЛОМ ТИМОФ АНЯ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16631"/>
            <a:ext cx="4200579" cy="5790657"/>
          </a:xfrm>
          <a:prstGeom prst="rect">
            <a:avLst/>
          </a:prstGeom>
          <a:noFill/>
          <a:ln>
            <a:solidFill>
              <a:srgbClr val="0033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31233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16" y="0"/>
            <a:ext cx="3011577" cy="4581128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3993" y="1484784"/>
            <a:ext cx="3151829" cy="447186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9805" y="2636912"/>
            <a:ext cx="2796569" cy="4099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53028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012" y="44624"/>
            <a:ext cx="3322608" cy="471871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9095" y="1268760"/>
            <a:ext cx="3115326" cy="440779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2160" y="2103453"/>
            <a:ext cx="3072650" cy="4718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87812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3728" y="764704"/>
            <a:ext cx="2564075" cy="345638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92" y="44624"/>
            <a:ext cx="2397688" cy="367240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4008" y="1556792"/>
            <a:ext cx="2436211" cy="367240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20193" y="3501008"/>
            <a:ext cx="2378356" cy="335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98596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42196"/>
            <a:ext cx="2344173" cy="3714462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9792" y="48363"/>
            <a:ext cx="2420990" cy="371446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64088" y="692696"/>
            <a:ext cx="3477238" cy="228235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03416" y="3808349"/>
            <a:ext cx="4122730" cy="299695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2183" y="3790368"/>
            <a:ext cx="4171787" cy="3032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45093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19006">
            <a:off x="251620" y="1482257"/>
            <a:ext cx="2817963" cy="2264235"/>
          </a:xfrm>
          <a:prstGeom prst="rect">
            <a:avLst/>
          </a:prstGeom>
          <a:ln w="38100" cap="sq">
            <a:solidFill>
              <a:srgbClr val="00B05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90" b="24887"/>
          <a:stretch/>
        </p:blipFill>
        <p:spPr>
          <a:xfrm rot="5977093">
            <a:off x="5868167" y="1850257"/>
            <a:ext cx="3143539" cy="2585251"/>
          </a:xfrm>
          <a:prstGeom prst="rect">
            <a:avLst/>
          </a:prstGeom>
          <a:ln w="38100" cap="sq">
            <a:solidFill>
              <a:srgbClr val="00B05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2746" y="3717032"/>
            <a:ext cx="3420120" cy="30621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9246" y="1377232"/>
            <a:ext cx="2157413" cy="1871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5768" y="-99392"/>
            <a:ext cx="8492464" cy="2160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483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8" y="0"/>
            <a:ext cx="9135122" cy="30689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564904"/>
            <a:ext cx="8229600" cy="2880320"/>
          </a:xfrm>
        </p:spPr>
        <p:txBody>
          <a:bodyPr>
            <a:normAutofit/>
          </a:bodyPr>
          <a:lstStyle/>
          <a:p>
            <a:r>
              <a:rPr lang="ru-RU" dirty="0" smtClean="0"/>
              <a:t> </a:t>
            </a:r>
            <a:r>
              <a:rPr lang="ru-RU" i="1" dirty="0" smtClean="0">
                <a:solidFill>
                  <a:srgbClr val="C00000"/>
                </a:solidFill>
                <a:latin typeface="Batang" pitchFamily="18" charset="-127"/>
                <a:ea typeface="Batang" pitchFamily="18" charset="-127"/>
              </a:rPr>
              <a:t>НАШИ ЗАНЯТИЯ</a:t>
            </a:r>
            <a:endParaRPr lang="ru-RU" i="1" dirty="0">
              <a:solidFill>
                <a:srgbClr val="C00000"/>
              </a:solidFill>
              <a:latin typeface="Batang" pitchFamily="18" charset="-127"/>
              <a:ea typeface="Batang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009700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3" t="27048" r="22381" b="-1499"/>
          <a:stretch/>
        </p:blipFill>
        <p:spPr>
          <a:xfrm rot="20750693">
            <a:off x="54952" y="71681"/>
            <a:ext cx="4802548" cy="3685400"/>
          </a:xfrm>
          <a:prstGeom prst="ellipse">
            <a:avLst/>
          </a:prstGeom>
          <a:ln w="63500" cap="rnd">
            <a:solidFill>
              <a:srgbClr val="00330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40"/>
          <a:stretch/>
        </p:blipFill>
        <p:spPr>
          <a:xfrm rot="1108453">
            <a:off x="4499541" y="78981"/>
            <a:ext cx="4619563" cy="3871059"/>
          </a:xfrm>
          <a:prstGeom prst="ellipse">
            <a:avLst/>
          </a:prstGeom>
          <a:ln w="63500" cap="rnd">
            <a:solidFill>
              <a:srgbClr val="00330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440836"/>
            <a:ext cx="2160241" cy="18684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9322" y="4440836"/>
            <a:ext cx="2227174" cy="179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27" t="23789" r="23920" b="-746"/>
          <a:stretch/>
        </p:blipFill>
        <p:spPr>
          <a:xfrm>
            <a:off x="2315910" y="2976289"/>
            <a:ext cx="4344322" cy="3765079"/>
          </a:xfrm>
          <a:prstGeom prst="ellipse">
            <a:avLst/>
          </a:prstGeom>
          <a:ln w="63500" cap="rnd">
            <a:solidFill>
              <a:srgbClr val="00330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3733342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355</TotalTime>
  <Words>42</Words>
  <Application>Microsoft Office PowerPoint</Application>
  <PresentationFormat>Экран (4:3)</PresentationFormat>
  <Paragraphs>14</Paragraphs>
  <Slides>29</Slides>
  <Notes>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7" baseType="lpstr">
      <vt:lpstr>Arial</vt:lpstr>
      <vt:lpstr>Batang</vt:lpstr>
      <vt:lpstr>Bookman Old Style</vt:lpstr>
      <vt:lpstr>Calibri</vt:lpstr>
      <vt:lpstr>Segoe UI Light</vt:lpstr>
      <vt:lpstr>Times New Roman</vt:lpstr>
      <vt:lpstr>Тема Office</vt:lpstr>
      <vt:lpstr>Acrobat Document</vt:lpstr>
      <vt:lpstr>«Мой детский сад,  мой район,  моя Республика,  моя профессиональная деятельность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НАШИ ЗАНЯТИЯ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ВЕСЕННЯЯ ЯРМАРКА</vt:lpstr>
      <vt:lpstr>ОСЕННЯЯ ЯРМАРКА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*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Кружок по изучению мордовского ( эрзянского) языка «БАЯГИНЕ».</dc:title>
  <dc:creator>User</dc:creator>
  <cp:lastModifiedBy>Учетная запись Майкрософт</cp:lastModifiedBy>
  <cp:revision>119</cp:revision>
  <dcterms:created xsi:type="dcterms:W3CDTF">2016-10-18T13:30:10Z</dcterms:created>
  <dcterms:modified xsi:type="dcterms:W3CDTF">2024-02-22T11:23:44Z</dcterms:modified>
</cp:coreProperties>
</file>