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97" r:id="rId3"/>
    <p:sldId id="299" r:id="rId4"/>
    <p:sldId id="298" r:id="rId5"/>
    <p:sldId id="386" r:id="rId6"/>
    <p:sldId id="316" r:id="rId7"/>
    <p:sldId id="387" r:id="rId8"/>
    <p:sldId id="310" r:id="rId9"/>
    <p:sldId id="333" r:id="rId10"/>
    <p:sldId id="334" r:id="rId11"/>
    <p:sldId id="303" r:id="rId12"/>
    <p:sldId id="320" r:id="rId13"/>
    <p:sldId id="336" r:id="rId14"/>
    <p:sldId id="337" r:id="rId15"/>
    <p:sldId id="340" r:id="rId16"/>
    <p:sldId id="339" r:id="rId17"/>
    <p:sldId id="335" r:id="rId18"/>
    <p:sldId id="338" r:id="rId19"/>
    <p:sldId id="341" r:id="rId20"/>
    <p:sldId id="345" r:id="rId21"/>
    <p:sldId id="351" r:id="rId22"/>
    <p:sldId id="383" r:id="rId23"/>
    <p:sldId id="385" r:id="rId24"/>
    <p:sldId id="380" r:id="rId25"/>
    <p:sldId id="350" r:id="rId26"/>
    <p:sldId id="358" r:id="rId27"/>
    <p:sldId id="349" r:id="rId28"/>
    <p:sldId id="348" r:id="rId29"/>
    <p:sldId id="347" r:id="rId30"/>
    <p:sldId id="346" r:id="rId31"/>
    <p:sldId id="330" r:id="rId32"/>
    <p:sldId id="369" r:id="rId33"/>
    <p:sldId id="370" r:id="rId34"/>
    <p:sldId id="372" r:id="rId35"/>
    <p:sldId id="328" r:id="rId36"/>
    <p:sldId id="377" r:id="rId37"/>
    <p:sldId id="384" r:id="rId38"/>
    <p:sldId id="331" r:id="rId39"/>
    <p:sldId id="332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05" autoAdjust="0"/>
  </p:normalViewPr>
  <p:slideViewPr>
    <p:cSldViewPr>
      <p:cViewPr>
        <p:scale>
          <a:sx n="104" d="100"/>
          <a:sy n="104" d="100"/>
        </p:scale>
        <p:origin x="-1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07413-2F93-470D-96CC-61AE5C6D5D0E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EFCAE-DAFB-462A-8FCD-D121BD3AF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50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FCAE-DAFB-462A-8FCD-D121BD3AFB9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772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FCAE-DAFB-462A-8FCD-D121BD3AFB9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18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FCAE-DAFB-462A-8FCD-D121BD3AFB9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18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1271-838B-4E87-837B-52E9F9679D01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2134-310D-494F-A5D2-F74F11F0A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267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1271-838B-4E87-837B-52E9F9679D01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2134-310D-494F-A5D2-F74F11F0A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954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1271-838B-4E87-837B-52E9F9679D01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2134-310D-494F-A5D2-F74F11F0A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613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1271-838B-4E87-837B-52E9F9679D01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2134-310D-494F-A5D2-F74F11F0A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644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1271-838B-4E87-837B-52E9F9679D01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2134-310D-494F-A5D2-F74F11F0A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97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1271-838B-4E87-837B-52E9F9679D01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2134-310D-494F-A5D2-F74F11F0A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511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1271-838B-4E87-837B-52E9F9679D01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2134-310D-494F-A5D2-F74F11F0A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708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1271-838B-4E87-837B-52E9F9679D01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2134-310D-494F-A5D2-F74F11F0A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71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1271-838B-4E87-837B-52E9F9679D01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2134-310D-494F-A5D2-F74F11F0A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36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1271-838B-4E87-837B-52E9F9679D01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2134-310D-494F-A5D2-F74F11F0A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414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1271-838B-4E87-837B-52E9F9679D01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2134-310D-494F-A5D2-F74F11F0A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213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41271-838B-4E87-837B-52E9F9679D01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02134-310D-494F-A5D2-F74F11F0A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15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55676" y="1049767"/>
            <a:ext cx="59046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 smtClean="0"/>
              <a:t>Конкурс </a:t>
            </a:r>
          </a:p>
          <a:p>
            <a:pPr lvl="0" algn="ctr"/>
            <a:r>
              <a:rPr lang="ru-RU" sz="3200" dirty="0" smtClean="0"/>
              <a:t> </a:t>
            </a:r>
            <a:r>
              <a:rPr lang="ru-RU" sz="3200" b="1" dirty="0"/>
              <a:t>«Зимняя площадка дошкольной образовательной организации»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88640"/>
            <a:ext cx="8712968" cy="85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Муниципальное дошкольное образовательное учреждение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«Детский сад №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124 </a:t>
            </a: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комбинированного 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вида»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79712" y="3111870"/>
            <a:ext cx="6588224" cy="302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Подготовила: Пятаева Л. М., старший воспитатель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Воспитатели: Петраускас Е.П., 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Тарасова А.П., Маркелова О.Н., Ингелевич 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Е.Ю.,  Симагина А.П., Панкратова Ю.А., 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Бикмаева О.Н.. Палаткина 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Г.Н., 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Ганина И.Г., Мулюхина 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Н.Н., Обмайкина М.И., Татюшева С.Н., Киреева Е.Н., 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Царёва Т.В., </a:t>
            </a:r>
            <a:r>
              <a:rPr lang="ru-RU" dirty="0" err="1" smtClean="0">
                <a:solidFill>
                  <a:prstClr val="black"/>
                </a:solidFill>
                <a:ea typeface="Calibri"/>
                <a:cs typeface="Times New Roman"/>
              </a:rPr>
              <a:t>Баляева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 Д.Н., Шафеева Е.К..</a:t>
            </a:r>
            <a:endParaRPr lang="ru-RU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Инструктор по физ.культуре: Демкова И.Г.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                    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0284" y="6060624"/>
            <a:ext cx="187487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Саранск 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2022 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год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361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393875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 плана участка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старшая группа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№8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0" t="15375" r="4525" b="12906"/>
          <a:stretch/>
        </p:blipFill>
        <p:spPr bwMode="auto">
          <a:xfrm>
            <a:off x="1187624" y="1124744"/>
            <a:ext cx="6723088" cy="507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12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393875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 плана участка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подготовительная к школе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группа №4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старший воспитатель\Рабочий стол\2019_02_19\26_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7442" y="1101766"/>
            <a:ext cx="3384376" cy="472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старший воспитатель\Рабочий стол\2019_02_19\26_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656" y="1124744"/>
            <a:ext cx="386699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94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-55524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393875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 плана зимняя спортивная площадка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старший воспитатель\Рабочий стол\2017_02_10\спор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64415" y="-72126"/>
            <a:ext cx="5238307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52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393875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Состояние территории дошкольной образовательной организации: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состояние отмостков, пешеходных дорожек, поребриков;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обеспечение безопасности на территории детского сада (отсутствие сосулек, обозначение опасных мест, отсутствие скользких дорожек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48680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Отсутствие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скользких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дорожек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4" descr="https://sun9-3.userapi.com/impg/iNwno-zis1U3DgOm7tPZAPhKfAh-4-4n2bE81w/mrvN82p2SMU.jpg?size=810x1080&amp;quality=95&amp;sign=d33df3cc7b6807776442c8b71d311a8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692" y="1024140"/>
            <a:ext cx="2883765" cy="3845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sun9-47.userapi.com/impg/XBSFwboG4JuL34LYfS90JXyZTvwMQT_j6o7G1A/ptqZUYgkk0Q.jpg?size=810x1080&amp;quality=95&amp;sign=9dda60d53a88e3e743c71ec2ab8c97fd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052736"/>
            <a:ext cx="2754306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214" y="2564904"/>
            <a:ext cx="3132348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08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548680"/>
            <a:ext cx="460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Состояние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отмостков</a:t>
            </a:r>
            <a:endParaRPr lang="ru-RU" b="1" dirty="0"/>
          </a:p>
        </p:txBody>
      </p:sp>
      <p:pic>
        <p:nvPicPr>
          <p:cNvPr id="13318" name="Picture 6" descr="https://sun9-88.userapi.com/impg/a4l1YsMWZPaEabPjPU-JgwGkiKNCxJKXwcvT_g/d-VdjTiX_oY.jpg?size=810x1080&amp;quality=95&amp;sign=fa8c3e277ee6ac107cdd09a1463acdc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92566"/>
            <a:ext cx="2646294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sun9-22.userapi.com/impg/_0A7KYBsKTiCepcLsCXHTOlnoQ4DlpcYJl3LXA/foDyfqCnxxE.jpg?size=810x1080&amp;quality=95&amp;sign=576617ba5762ca26de4274c1025cb36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863" y="1692566"/>
            <a:ext cx="2646294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sun9-50.userapi.com/impg/2tYMWhZCHpg8K-_Lx9cZHXaDFxww2XhQc6Ybzg/3f5-ftnl2tk.jpg?size=810x1080&amp;quality=95&amp;sign=120b58732fc893736f76b06e74880ad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1702862"/>
            <a:ext cx="2653261" cy="3537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07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8120"/>
            <a:ext cx="27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388" y="578416"/>
            <a:ext cx="27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67008"/>
            <a:ext cx="27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9552" y="4653136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Отсутствие сосулек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2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393875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–презентация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зимних площадок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Цель: оценка целесообразности построек и соответствия требованиям зимнего оформления участков детского сада.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данном этапе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каждая возрастная группа создала  творческую презентацию своей зимней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площадки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 которой подготовлена презентация дошкольной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организации.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98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0736" y="393875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Состояние</a:t>
            </a:r>
            <a:r>
              <a:rPr lang="ru-RU" sz="2400" b="1" dirty="0"/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зимней спортивной площадки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54488" y="1196752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Лыжня 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двигательных способностей детей средствами спортивных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упражнений.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Обогащение двигательного опыта воспитанников в данном направлении.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8960"/>
            <a:ext cx="3600000" cy="202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88" y="3068960"/>
            <a:ext cx="3600000" cy="202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97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0736" y="393875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Состояние</a:t>
            </a:r>
            <a:r>
              <a:rPr lang="ru-RU" sz="2400" b="1" dirty="0"/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зимней спортивной площадки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835795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«Хоккейная площадка»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разучивают только элементы этой игры. Прежде всего упражнениями и играми с клюшкой и шайбой. Дети получают лишь элементарные представления о хоккее. Обучение игре в хоккей начинаем в старшей группе на снегу, без </a:t>
            </a: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использования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04" y="2753472"/>
            <a:ext cx="64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56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332656"/>
            <a:ext cx="856895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Задачи смотра-конкурса:</a:t>
            </a:r>
          </a:p>
          <a:p>
            <a:r>
              <a:rPr lang="ru-RU" sz="2800" dirty="0"/>
              <a:t>– создание условий для воспитательно-образовательной деятельности с детьми в зимний период;</a:t>
            </a:r>
          </a:p>
          <a:p>
            <a:r>
              <a:rPr lang="ru-RU" sz="2800" dirty="0"/>
              <a:t>– повышение двигательной активности детей дошкольного возраста на прогулочных участках в зимнее время;</a:t>
            </a:r>
          </a:p>
          <a:p>
            <a:r>
              <a:rPr lang="ru-RU" sz="2800" dirty="0"/>
              <a:t>– выявление и распространение лучшего опыта работы педагогических коллективов по организации физкультурно-спортивной и оздоровительной работы на прогулке в зимнее время;</a:t>
            </a:r>
          </a:p>
          <a:p>
            <a:r>
              <a:rPr lang="ru-RU" sz="2800" dirty="0"/>
              <a:t>– формирование культуры здорового образа жизни у детей дошкольного возраста.</a:t>
            </a:r>
            <a:endParaRPr lang="ru-RU" sz="28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847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0736" y="393875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Состояние</a:t>
            </a:r>
            <a:r>
              <a:rPr lang="ru-RU" sz="2400" b="1" dirty="0"/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зимней спортивной площадки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88" y="1268760"/>
            <a:ext cx="4320000" cy="243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272" y="1268760"/>
            <a:ext cx="4320000" cy="243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192" y="4077072"/>
            <a:ext cx="4320000" cy="243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61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00736" y="393875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Состояние участков для зимних прогулок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детей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первая младшая группа №1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3" descr="IMG-20200217-WA0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2643182"/>
            <a:ext cx="2588419" cy="345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3" descr="IMG-20200217-WA00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170" y="2714620"/>
            <a:ext cx="3039001" cy="3522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503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Содержимое 3" descr="16435851867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984" y="22904"/>
            <a:ext cx="4489239" cy="321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1643585314050.jpg"/>
          <p:cNvPicPr>
            <a:picLocks noChangeAspect="1"/>
          </p:cNvPicPr>
          <p:nvPr/>
        </p:nvPicPr>
        <p:blipFill rotWithShape="1">
          <a:blip r:embed="rId4" cstate="print"/>
          <a:srcRect l="14083" r="10269"/>
          <a:stretch/>
        </p:blipFill>
        <p:spPr>
          <a:xfrm>
            <a:off x="3421200" y="3447626"/>
            <a:ext cx="5277034" cy="3221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145555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Содержимое 4" descr="1643586410448.jpg"/>
          <p:cNvPicPr>
            <a:picLocks noChangeAspect="1"/>
          </p:cNvPicPr>
          <p:nvPr/>
        </p:nvPicPr>
        <p:blipFill rotWithShape="1">
          <a:blip r:embed="rId3" cstate="print"/>
          <a:srcRect l="13175" r="7370"/>
          <a:stretch/>
        </p:blipFill>
        <p:spPr>
          <a:xfrm>
            <a:off x="1" y="1124744"/>
            <a:ext cx="4242938" cy="3028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3" descr="1643584784358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l="11677" r="7816"/>
          <a:stretch/>
        </p:blipFill>
        <p:spPr>
          <a:xfrm>
            <a:off x="4283968" y="3460178"/>
            <a:ext cx="4590360" cy="3261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52144" y="260648"/>
            <a:ext cx="8361024" cy="504056"/>
          </a:xfrm>
        </p:spPr>
        <p:txBody>
          <a:bodyPr>
            <a:noAutofit/>
          </a:bodyPr>
          <a:lstStyle/>
          <a:p>
            <a:r>
              <a:rPr lang="ru-RU" sz="2400" dirty="0" smtClean="0"/>
              <a:t>Снежный вал, украшенный яркими пробочками и угощением для птиц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4873255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00736" y="393875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Состояние участков для зимних прогулок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детей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вторая младшая группа №5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8246"/>
            <a:ext cx="3168352" cy="3568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85094"/>
            <a:ext cx="3592732" cy="3698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006" y="3645024"/>
            <a:ext cx="3560763" cy="3743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86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0736" y="393875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Состояние участков для зимних прогулок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детей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средняя группа №2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0452A10-0C87-495F-B5ED-02B13EE82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9720"/>
            <a:ext cx="3781485" cy="4390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192" y="1269720"/>
            <a:ext cx="3571202" cy="3126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673" y="3695159"/>
            <a:ext cx="2558534" cy="3046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35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00736" y="393875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Состояние участков для зимних прогулок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детей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средняя группа №3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22" y="1224872"/>
            <a:ext cx="4463818" cy="3347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24872"/>
            <a:ext cx="2939523" cy="3919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29736"/>
            <a:ext cx="4571019" cy="3428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8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0736" y="393875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Состояние участков для зимних прогулок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детей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старшая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группа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№6 компенсирующего вида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USER\Desktop\Зима 22\IMG_20220127_1231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19160"/>
            <a:ext cx="3805846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USER\Desktop\Зима 22\IMG_20220127_1230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2344" y="1340768"/>
            <a:ext cx="3744416" cy="3262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059832" y="3619129"/>
            <a:ext cx="2592288" cy="323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684712"/>
            <a:ext cx="1689100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89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0736" y="393875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Состояние участков для зимних прогулок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детей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старшая группа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№7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96" y="1322480"/>
            <a:ext cx="3203920" cy="2427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50471"/>
            <a:ext cx="3890752" cy="2919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16872"/>
            <a:ext cx="2894348" cy="3863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8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0736" y="393875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Состояние участков для зимних прогулок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детей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старшая группа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№8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0716"/>
          <a:stretch/>
        </p:blipFill>
        <p:spPr>
          <a:xfrm>
            <a:off x="251521" y="1224872"/>
            <a:ext cx="4013264" cy="306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1307" t="8817" r="7265" b="16539"/>
          <a:stretch/>
        </p:blipFill>
        <p:spPr>
          <a:xfrm>
            <a:off x="5004048" y="1362324"/>
            <a:ext cx="3563888" cy="2793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5769"/>
          <a:stretch/>
        </p:blipFill>
        <p:spPr>
          <a:xfrm>
            <a:off x="575717" y="4413025"/>
            <a:ext cx="3307783" cy="2436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455" y="4401760"/>
            <a:ext cx="3075601" cy="2308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6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476672"/>
            <a:ext cx="64087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этап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проектировочно-конструкторский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Цель: совместная разработка проектов плана и украшения игровых зимних площадок и участка дошкольной образовательной организации воспитателями, родителями и воспитанниками детского сада; совместное оформление воспитателями, родителями и детьми игровых зимних участков детского сада в соответствии с представленными проектами планов.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21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0736" y="393875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Состояние участков для зимних прогулок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детей подготовительная к школе группа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№4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38472"/>
            <a:ext cx="2720079" cy="4080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2972048" cy="3499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09361"/>
            <a:ext cx="2736304" cy="4236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25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88640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Наличие, состояния спортивного и игрового оборудования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7" b="12531"/>
          <a:stretch/>
        </p:blipFill>
        <p:spPr bwMode="auto">
          <a:xfrm rot="5400000">
            <a:off x="-35900" y="1089331"/>
            <a:ext cx="3167950" cy="2305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858729"/>
            <a:ext cx="2302653" cy="2964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03120"/>
            <a:ext cx="2652713" cy="3535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926" y="4005064"/>
            <a:ext cx="3035300" cy="3030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24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-68264"/>
            <a:ext cx="9113837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92916DB-19A3-44BD-8540-19C69762F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316835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749" y="404664"/>
            <a:ext cx="3933875" cy="3221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2879462" cy="3563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059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36513"/>
            <a:ext cx="9113837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432" y="501590"/>
            <a:ext cx="4081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Сколько выпало снежка мы померим не спеша.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3304" y="476161"/>
            <a:ext cx="3263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Направленье ветра знаем мы всегда! 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549" y="1340768"/>
            <a:ext cx="4293600" cy="4964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78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1472" y="92867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Тихо-тихо снег идет,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Белый снег, мохнатый,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Мы расчистим снег и лед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 дворе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лопатой.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285801"/>
            <a:ext cx="5553459" cy="4165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60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33265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Работа с родителями, их участие в оформлении зимних площадок дошкольной образовательной организации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38200" y="1447800"/>
            <a:ext cx="7296150" cy="391002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Заранее с родителями проводится консультация по подготовке к созданию условий на участках для прогулок в зимний период, такие как: “Двигательная активность детей во время прогулки”, “Создание зимний сказки на участке”. Воспитатели приглашают родителей принять участие в создании снежных построек для детей, оформлении участков, расчистке территории, приобретению и изготовлению выносного материала.</a:t>
            </a:r>
          </a:p>
          <a:p>
            <a:pPr>
              <a:buFont typeface="Arial" pitchFamily="34" charset="0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групповых родительских чатах размещены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консультации следующего содержания: “Прогулки зимой”, “Роль прогулки в закаливании детского организма”. “Подвижные игры всей семьёй”.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3673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3648" y="578684"/>
            <a:ext cx="6443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2000" dirty="0" smtClean="0">
                <a:solidFill>
                  <a:srgbClr val="002060"/>
                </a:solidFill>
              </a:rPr>
              <a:t>С мамами вместе мы </a:t>
            </a:r>
            <a:r>
              <a:rPr lang="ru-RU" sz="2000" dirty="0" smtClean="0">
                <a:solidFill>
                  <a:srgbClr val="002060"/>
                </a:solidFill>
              </a:rPr>
              <a:t>создаем развивающую среду !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12776"/>
            <a:ext cx="249597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94681"/>
            <a:ext cx="2438400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31" y="3573016"/>
            <a:ext cx="3998913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36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Пользователь\Desktop\Мои документы\8 марта - 2014 - фото\8 марта -2014-гр.№3\SAM_836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5400000">
            <a:off x="-305848" y="844328"/>
            <a:ext cx="4093375" cy="3070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Пользователь\Desktop\Мои документы\8 марта - 2014 - фото\8 марта -2014-гр.№3\SAM_836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5400000">
            <a:off x="5604168" y="3534101"/>
            <a:ext cx="3840001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2064"/>
            <a:ext cx="2736304" cy="3648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ttp://images.myshared.ru/10/973026/slide_18.jpg"/>
          <p:cNvPicPr>
            <a:picLocks noChangeAspect="1" noChangeArrowheads="1"/>
          </p:cNvPicPr>
          <p:nvPr/>
        </p:nvPicPr>
        <p:blipFill>
          <a:blip r:embed="rId6"/>
          <a:srcRect l="1875" t="51250" r="44687" b="10000"/>
          <a:stretch>
            <a:fillRect/>
          </a:stretch>
        </p:blipFill>
        <p:spPr bwMode="auto">
          <a:xfrm>
            <a:off x="1436138" y="4149080"/>
            <a:ext cx="4071966" cy="2214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721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-4893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520" y="751344"/>
            <a:ext cx="756084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Результаты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Снижение уровня заболеваемости детей.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Формирование здорового образа жизни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семье.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Популяризация зимних видов спорта.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Создание методических пособий по здоровьесбережению детей дошкольного возраста.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Создание памятки по правильному поведению во время занятий в зимнее время года на свежем воздухе для воспитанников (в картинках).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Распространение накопленного опыта среди педагогов района.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Позитивная динамика результатов за счет сокращения количества дней пропущенных ребенком по болезни;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Создание единого здоровьесберегающего пространства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сад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спортивный»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751344"/>
            <a:ext cx="756084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Перспективы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1. Расширение и дополнение спортивно-массовой работы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ДОО 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охватом всех возрастных групп в зимнее время (детский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сад –родители-школа).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2. Проведение спортивно-массовых оздоровительных мероприятий в зимнее время.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3. Организация соревнований, праздников, игр, встреч родителей и воспитанников.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4. Формирование спортивных традиций, открытие спортивных зимних сезонов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51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3608" y="39387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 плана участка первая младшая группа №1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t="16687" r="6325" b="9835"/>
          <a:stretch/>
        </p:blipFill>
        <p:spPr bwMode="auto">
          <a:xfrm>
            <a:off x="323528" y="1052736"/>
            <a:ext cx="5112568" cy="346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17343" r="42550" b="29036"/>
          <a:stretch/>
        </p:blipFill>
        <p:spPr bwMode="auto">
          <a:xfrm>
            <a:off x="5076056" y="3933056"/>
            <a:ext cx="3107824" cy="268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2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393875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 плана участка вторая младшая группа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№5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20250" r="3251" b="13000"/>
          <a:stretch/>
        </p:blipFill>
        <p:spPr bwMode="auto">
          <a:xfrm>
            <a:off x="698956" y="918965"/>
            <a:ext cx="7776864" cy="533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11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393875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Проект плана участка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средняя группа №2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t="22406" r="5575" b="22094"/>
          <a:stretch/>
        </p:blipFill>
        <p:spPr bwMode="auto">
          <a:xfrm>
            <a:off x="1023721" y="1412566"/>
            <a:ext cx="7127333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1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393875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Проект плана участка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средняя группа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№3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Documents and Settings\старший воспитатель\Рабочий стол\2019_02_19\26_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3020" y="424942"/>
            <a:ext cx="3167210" cy="442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Documents and Settings\старший воспитатель\Рабочий стол\2019_02_19\26_00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0" r="27776"/>
          <a:stretch/>
        </p:blipFill>
        <p:spPr bwMode="auto">
          <a:xfrm rot="5400000">
            <a:off x="4898694" y="2598250"/>
            <a:ext cx="3672408" cy="446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36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393875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 плана участка старшая группа №6 компенсирующего вида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0" t="16500" r="29275" b="12438"/>
          <a:stretch/>
        </p:blipFill>
        <p:spPr bwMode="auto">
          <a:xfrm rot="5400000">
            <a:off x="1012039" y="868281"/>
            <a:ext cx="3569815" cy="494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0" t="21956" r="29750" b="12011"/>
          <a:stretch/>
        </p:blipFill>
        <p:spPr bwMode="auto">
          <a:xfrm>
            <a:off x="5436096" y="2492896"/>
            <a:ext cx="3240360" cy="407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88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8032"/>
            <a:ext cx="9108504" cy="691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393875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 плана участка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старшая группа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№7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5402263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40" y="3685087"/>
            <a:ext cx="3672408" cy="298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98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622</Words>
  <Application>Microsoft Office PowerPoint</Application>
  <PresentationFormat>Экран (4:3)</PresentationFormat>
  <Paragraphs>78</Paragraphs>
  <Slides>39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Снежный вал, украшенный яркими пробочками и угощением для птиц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</dc:creator>
  <cp:lastModifiedBy>User</cp:lastModifiedBy>
  <cp:revision>82</cp:revision>
  <dcterms:created xsi:type="dcterms:W3CDTF">2017-01-24T08:03:12Z</dcterms:created>
  <dcterms:modified xsi:type="dcterms:W3CDTF">2022-02-05T08:32:57Z</dcterms:modified>
</cp:coreProperties>
</file>