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7"/>
  </p:notesMasterIdLst>
  <p:sldIdLst>
    <p:sldId id="256" r:id="rId4"/>
    <p:sldId id="258" r:id="rId5"/>
    <p:sldId id="261" r:id="rId6"/>
    <p:sldId id="262" r:id="rId7"/>
    <p:sldId id="263" r:id="rId8"/>
    <p:sldId id="265" r:id="rId9"/>
    <p:sldId id="283" r:id="rId10"/>
    <p:sldId id="291" r:id="rId11"/>
    <p:sldId id="282" r:id="rId12"/>
    <p:sldId id="284" r:id="rId13"/>
    <p:sldId id="266" r:id="rId14"/>
    <p:sldId id="287" r:id="rId15"/>
    <p:sldId id="290" r:id="rId16"/>
    <p:sldId id="267" r:id="rId17"/>
    <p:sldId id="268" r:id="rId18"/>
    <p:sldId id="286" r:id="rId19"/>
    <p:sldId id="269" r:id="rId20"/>
    <p:sldId id="270" r:id="rId21"/>
    <p:sldId id="272" r:id="rId22"/>
    <p:sldId id="285" r:id="rId23"/>
    <p:sldId id="274" r:id="rId24"/>
    <p:sldId id="278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6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7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8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78A0246-8E5F-4AEB-8F55-FF44E6A017F7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601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080" cy="12463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372600" y="148680"/>
            <a:ext cx="11640600" cy="18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Министерство образования Республики Мордовия </a:t>
            </a:r>
            <a:r>
              <a:rPr dirty="0"/>
              <a:t/>
            </a:r>
            <a:br>
              <a:rPr dirty="0"/>
            </a:b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Портфолио</a:t>
            </a:r>
            <a:r>
              <a:rPr dirty="0"/>
              <a:t/>
            </a:r>
            <a:br>
              <a:rPr dirty="0"/>
            </a:br>
            <a:r>
              <a:rPr lang="ru-RU" sz="36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Конычевой</a:t>
            </a:r>
            <a:r>
              <a:rPr lang="ru-RU" sz="3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Екатерины Викторовны, </a:t>
            </a:r>
            <a:r>
              <a:rPr dirty="0"/>
              <a:t/>
            </a:r>
            <a:br>
              <a:rPr dirty="0"/>
            </a:b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музыкального руководителя МАДОУ «Центр развития ребенка – детский сад № 90»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4137120" y="2042640"/>
            <a:ext cx="7595640" cy="435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Дата  рождения: </a:t>
            </a:r>
            <a:r>
              <a:rPr lang="ru-RU" sz="20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28.11.1986 г.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Профессиональное </a:t>
            </a: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образование: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Е.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Квалификация по диплому: учитель музыки. Специальность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«Музыкальное образование».</a:t>
            </a: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Диплом</a:t>
            </a: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: </a:t>
            </a:r>
            <a:r>
              <a:rPr lang="ru-RU" sz="20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№ 801201</a:t>
            </a:r>
            <a:endParaRPr lang="ru-RU" sz="200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Дата </a:t>
            </a: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выдачи: </a:t>
            </a:r>
            <a:r>
              <a:rPr lang="ru-RU" sz="20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26.01.2013г.</a:t>
            </a:r>
            <a:endParaRPr lang="ru-RU" sz="200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Общий </a:t>
            </a: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трудовой стаж:  </a:t>
            </a:r>
            <a:r>
              <a:rPr lang="ru-RU" sz="20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18 лет.</a:t>
            </a: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Стаж </a:t>
            </a: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педагогической работы (по специальности):  </a:t>
            </a:r>
            <a:r>
              <a:rPr lang="ru-RU" sz="20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6 лет.</a:t>
            </a: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Наличие </a:t>
            </a: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квалификационной категории: </a:t>
            </a:r>
            <a:r>
              <a:rPr lang="ru-RU" sz="20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первая. </a:t>
            </a:r>
            <a:endParaRPr lang="ru-RU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Дата последней аттестации</a:t>
            </a:r>
            <a:r>
              <a:rPr lang="ru-RU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26.03.2019г</a:t>
            </a: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., приказ 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№ </a:t>
            </a: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313</a:t>
            </a:r>
            <a:endParaRPr lang="ru-RU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76" y="2043207"/>
            <a:ext cx="3611095" cy="4814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64203-07F2-45B6-B082-69D8B504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16632"/>
            <a:ext cx="5773952" cy="685880"/>
          </a:xfrm>
        </p:spPr>
        <p:txBody>
          <a:bodyPr/>
          <a:lstStyle/>
          <a:p>
            <a:pPr algn="ctr"/>
            <a:r>
              <a:rPr lang="ru-RU" sz="1800" b="1" cap="al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Республиканский Уровень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A309EC-5989-4897-95E8-D98774FF7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683610"/>
            <a:ext cx="3941195" cy="620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74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1631504" y="0"/>
            <a:ext cx="9608752" cy="5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Проведение открытых занятий, мастер-классов, мероприятий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524800"/>
            <a:ext cx="4456697" cy="633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188640"/>
            <a:ext cx="5845960" cy="541864"/>
          </a:xfrm>
        </p:spPr>
        <p:txBody>
          <a:bodyPr/>
          <a:lstStyle/>
          <a:p>
            <a:pPr algn="ctr"/>
            <a:r>
              <a:rPr lang="ru-RU" sz="1800" b="1" cap="all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Муниципальный Уровень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023" y="834836"/>
            <a:ext cx="4349977" cy="6038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865564"/>
            <a:ext cx="4222148" cy="600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25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188640"/>
            <a:ext cx="5845960" cy="541864"/>
          </a:xfrm>
        </p:spPr>
        <p:txBody>
          <a:bodyPr/>
          <a:lstStyle/>
          <a:p>
            <a:pPr algn="ctr"/>
            <a:r>
              <a:rPr lang="ru-RU" sz="1800" b="1" cap="all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Муниципальный Уровень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340" y="716874"/>
            <a:ext cx="4464496" cy="610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45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1487488" y="260648"/>
            <a:ext cx="8568968" cy="810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4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51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Экспертная деятельность</a:t>
            </a:r>
          </a:p>
          <a:p>
            <a:pPr algn="ctr">
              <a:lnSpc>
                <a:spcPct val="100000"/>
              </a:lnSpc>
            </a:pPr>
            <a:endParaRPr lang="ru-RU" sz="4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2900" b="1" cap="all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</a:rPr>
              <a:t>Интернет </a:t>
            </a:r>
            <a:endParaRPr lang="ru-RU" sz="2900" b="0" strike="noStrike" cap="all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1B45D9-1B68-4E36-B366-28710998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1070998"/>
            <a:ext cx="4093973" cy="5787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1343472" y="504056"/>
            <a:ext cx="9246560" cy="836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Общественная-педагогическая активность педагога: участие в комиссиях, в педагогических сообществах, в жюри конкурсов</a:t>
            </a:r>
          </a:p>
          <a:p>
            <a:pPr algn="ctr">
              <a:lnSpc>
                <a:spcPct val="100000"/>
              </a:lnSpc>
            </a:pPr>
            <a:endParaRPr lang="ru-RU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b="1" cap="all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</a:rPr>
              <a:t>Член педагогических интернет сообществ</a:t>
            </a:r>
            <a:endParaRPr lang="ru-RU" b="1" strike="noStrike" cap="all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6D3282-B712-40E2-A5AF-FFBDB3923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1412776"/>
            <a:ext cx="3735024" cy="5283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80EBB-B6A2-448E-8A1E-9FF260D03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260648"/>
            <a:ext cx="7358128" cy="397848"/>
          </a:xfrm>
        </p:spPr>
        <p:txBody>
          <a:bodyPr/>
          <a:lstStyle/>
          <a:p>
            <a:pPr algn="ctr"/>
            <a:r>
              <a:rPr lang="ru-RU" b="1" strike="noStrike" cap="all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</a:rPr>
              <a:t>Участие на муниципальном уровне</a:t>
            </a:r>
            <a:r>
              <a:rPr lang="ru-RU" b="1" strike="noStrike" cap="all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b="1" strike="noStrike" cap="all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E6068C-2B6C-4AEF-838A-7DAB89280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845439"/>
            <a:ext cx="4511824" cy="60157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49B980-CB58-46DD-9758-033E2D3F6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78" y="842235"/>
            <a:ext cx="4511824" cy="601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66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695400" y="2209"/>
            <a:ext cx="10369168" cy="6156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Реализация регионального компонента в образовательном процессе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733141"/>
            <a:ext cx="4608512" cy="61446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923" y="733141"/>
            <a:ext cx="4593645" cy="6124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2279576" y="236070"/>
            <a:ext cx="7653864" cy="468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5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Участие педагога в профессиональных </a:t>
            </a:r>
            <a:r>
              <a:rPr lang="ru-RU" sz="51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конкурсах</a:t>
            </a:r>
          </a:p>
          <a:p>
            <a:pPr algn="ctr">
              <a:lnSpc>
                <a:spcPct val="100000"/>
              </a:lnSpc>
            </a:pPr>
            <a:endParaRPr lang="ru-RU" sz="3200" b="1" strike="noStrike" cap="al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379880" y="1985040"/>
            <a:ext cx="4404600" cy="31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4738356" y="47009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cap="al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</a:t>
            </a:r>
          </a:p>
          <a:p>
            <a:pPr lvl="0" algn="ctr"/>
            <a:endParaRPr lang="ru-RU" b="1" cap="al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233" y="893610"/>
            <a:ext cx="4216550" cy="5964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851328"/>
            <a:ext cx="4006595" cy="5982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1584" y="26064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очных муниципальных конкурсах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585914" y="-179700"/>
            <a:ext cx="9361716" cy="108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Организация партнерского взаимодействия с родителями для решения воспитательных и образовательных задач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4" y="1021183"/>
            <a:ext cx="4361428" cy="5815237"/>
          </a:xfrm>
          <a:prstGeom prst="rect">
            <a:avLst/>
          </a:prstGeom>
        </p:spPr>
      </p:pic>
      <p:pic>
        <p:nvPicPr>
          <p:cNvPr id="1026" name="Picture 2" descr="https://sun9-76.userapi.com/impf/sHAqpfNGi-xsbqyJabiIMklqYMw5_fdSy_IO9Q/Y-0jveg5j1w.jpg?size=810x1080&amp;quality=95&amp;sign=a0bb4d4fd70768ace4979cc226d89d8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039107"/>
            <a:ext cx="4397219" cy="586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0067F0-2639-43B0-B04F-68FBF160E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82804" cy="48010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234926"/>
            <a:ext cx="4539117" cy="65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55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631504" y="332656"/>
            <a:ext cx="8909640" cy="5526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Награды и поощрения</a:t>
            </a:r>
          </a:p>
          <a:p>
            <a:pPr algn="ctr">
              <a:lnSpc>
                <a:spcPct val="100000"/>
              </a:lnSpc>
            </a:pPr>
            <a:r>
              <a:rPr lang="ru-RU" b="1" cap="all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Поощрение Сети интернет</a:t>
            </a:r>
            <a:endParaRPr lang="ru-RU" b="0" strike="noStrike" cap="all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6" y="910011"/>
            <a:ext cx="4095139" cy="5791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2927648" y="-99392"/>
            <a:ext cx="6840760" cy="7920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ru-RU" b="1" cap="al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171" y="677561"/>
            <a:ext cx="3859714" cy="615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190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2927648" y="-99392"/>
            <a:ext cx="6840760" cy="7920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ru-RU" b="1" cap="al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республиканского уровня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0" y="655277"/>
            <a:ext cx="3704347" cy="62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368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249480" y="137160"/>
            <a:ext cx="11736360" cy="110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 сети «Интернет»</a:t>
            </a:r>
            <a:endParaRPr lang="ru-RU" b="0" strike="noStrike" cap="al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8C004A-E40C-44E5-BC02-D5DC0F53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1245960"/>
            <a:ext cx="3804516" cy="5377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2"/>
          <p:cNvSpPr/>
          <p:nvPr/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41" y="769683"/>
            <a:ext cx="4176463" cy="6055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1664" y="116632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мероприятиях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1" y="728822"/>
            <a:ext cx="4268488" cy="6096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1559496" y="476672"/>
            <a:ext cx="9480624" cy="7733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Наличие публикаций, включая интернет публикации</a:t>
            </a:r>
          </a:p>
          <a:p>
            <a:pPr algn="ctr">
              <a:lnSpc>
                <a:spcPct val="100000"/>
              </a:lnSpc>
            </a:pPr>
            <a:r>
              <a:rPr lang="ru-RU" b="1" cap="al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 сети интернет</a:t>
            </a:r>
            <a:endParaRPr lang="ru-RU" b="0" strike="noStrike" cap="al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4206240" y="1304640"/>
            <a:ext cx="3668760" cy="514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570" y="1202037"/>
            <a:ext cx="3999166" cy="565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1055440" y="-99392"/>
            <a:ext cx="10398148" cy="892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Выступление на научно-практических конференциях, педагогических чтениях, семинарах, секциях, методических объединениях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1172520" y="2215800"/>
            <a:ext cx="4922640" cy="199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0" name="Picture 2" descr="https://sun9-70.userapi.com/impg/yRhMzT7qIg9ZXwe4m2CodyHYPazjSN0Z6x5ZWg/egB-YRGM2OI.jpg?size=748x1080&amp;quality=95&amp;sign=728c43a556cfab305e7ce4ba276e1e3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908720"/>
            <a:ext cx="4050166" cy="58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9EEF1-97D0-47D9-AFD5-D96E39724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44624"/>
            <a:ext cx="8035548" cy="648072"/>
          </a:xfrm>
        </p:spPr>
        <p:txBody>
          <a:bodyPr/>
          <a:lstStyle/>
          <a:p>
            <a:pPr algn="ctr"/>
            <a:r>
              <a:rPr lang="ru-RU" sz="2000" b="1" cap="al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Уровень образовательной организации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695528"/>
            <a:ext cx="4176464" cy="6161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1" y="718779"/>
            <a:ext cx="4160705" cy="613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95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9EEF1-97D0-47D9-AFD5-D96E39724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44624"/>
            <a:ext cx="8035548" cy="648072"/>
          </a:xfrm>
        </p:spPr>
        <p:txBody>
          <a:bodyPr/>
          <a:lstStyle/>
          <a:p>
            <a:pPr algn="ctr"/>
            <a:r>
              <a:rPr lang="ru-RU" sz="2000" b="1" cap="al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Уровень образовательной организации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553187"/>
            <a:ext cx="4349153" cy="63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8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575DD-A3A2-4CD3-9334-33190A2B1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110800"/>
            <a:ext cx="5269896" cy="757888"/>
          </a:xfrm>
        </p:spPr>
        <p:txBody>
          <a:bodyPr/>
          <a:lstStyle/>
          <a:p>
            <a:pPr algn="ctr"/>
            <a:r>
              <a:rPr lang="ru-RU" b="1" cap="al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Муниципальный уровень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829C3A-CF47-42D1-BFDB-20BF1C13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047157"/>
            <a:ext cx="3888432" cy="570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179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4525</TotalTime>
  <Words>217</Words>
  <Application>Microsoft Office PowerPoint</Application>
  <PresentationFormat>Широкоэкранный</PresentationFormat>
  <Paragraphs>38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образовательной организации</vt:lpstr>
      <vt:lpstr>Уровень образовательной организации</vt:lpstr>
      <vt:lpstr>Муниципальный уровень</vt:lpstr>
      <vt:lpstr>Республиканский Уровень</vt:lpstr>
      <vt:lpstr>Презентация PowerPoint</vt:lpstr>
      <vt:lpstr>Муниципальный Уровень</vt:lpstr>
      <vt:lpstr>Муниципальный Уровень</vt:lpstr>
      <vt:lpstr>Презентация PowerPoint</vt:lpstr>
      <vt:lpstr>Презентация PowerPoint</vt:lpstr>
      <vt:lpstr>Участие на муниципальном уровне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Портфолио Судаковой Светланы Юрьевны,  воспитателя МАДОУ «Центр развития ребенка – детский сад № 7»</dc:title>
  <dc:subject/>
  <dc:creator>Пользователь</dc:creator>
  <dc:description/>
  <cp:lastModifiedBy>AdminG</cp:lastModifiedBy>
  <cp:revision>176</cp:revision>
  <dcterms:created xsi:type="dcterms:W3CDTF">2017-02-11T08:23:27Z</dcterms:created>
  <dcterms:modified xsi:type="dcterms:W3CDTF">2023-12-15T12:51:50Z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