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6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9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50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477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67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67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0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7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1/1/2005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9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1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6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1/1/2005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7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1/1/2005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6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upload2.schoolrm.ru/iblock/7fa/7fa73aa39a34e5705a901ba8ae533dd3/Predstavlenie-pedagogicheskogo-opyt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68083"/>
            <a:ext cx="6111655" cy="5365630"/>
          </a:xfrm>
        </p:spPr>
        <p:txBody>
          <a:bodyPr>
            <a:normAutofit lnSpcReduction="10000"/>
          </a:bodyPr>
          <a:lstStyle/>
          <a:p>
            <a:pPr marL="0" lvl="0" indent="0" algn="ctr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2000" b="1" u="sng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000" u="sng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1900" b="1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Сокоровой</a:t>
            </a:r>
            <a:r>
              <a:rPr lang="ru-RU" sz="19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Людмилы Владимировны</a:t>
            </a:r>
          </a:p>
          <a:p>
            <a:pPr marL="0" lvl="0" indent="0" algn="ctr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19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19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pPr marL="0" lvl="0" indent="0" algn="ctr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19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городского округа Саранск</a:t>
            </a:r>
          </a:p>
          <a:p>
            <a:pPr marL="0" lvl="0" indent="0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19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9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19.09.1983</a:t>
            </a:r>
            <a:endParaRPr lang="ru-RU" sz="1900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19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9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высшее, МГПИ им. М.Е. </a:t>
            </a:r>
            <a:r>
              <a:rPr lang="ru-RU" sz="1900" dirty="0" err="1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9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по специальности </a:t>
            </a:r>
            <a:r>
              <a:rPr lang="ru-RU" sz="19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</a:t>
            </a:r>
          </a:p>
          <a:p>
            <a:pPr marL="0" lvl="0" indent="0" defTabSz="914400">
              <a:spcBef>
                <a:spcPct val="20000"/>
              </a:spcBef>
              <a:buClr>
                <a:srgbClr val="F7C1A3"/>
              </a:buClr>
              <a:buSzPct val="95000"/>
              <a:buNone/>
            </a:pPr>
            <a:r>
              <a:rPr lang="ru-RU" sz="19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Профессиональная </a:t>
            </a:r>
            <a:r>
              <a:rPr lang="ru-RU" sz="1900" b="1" dirty="0">
                <a:solidFill>
                  <a:srgbClr val="0A0185"/>
                </a:solidFill>
                <a:latin typeface="Times New Roman"/>
                <a:ea typeface="Times New Roman"/>
              </a:rPr>
              <a:t>переподготовка:</a:t>
            </a:r>
          </a:p>
          <a:p>
            <a:pPr marL="0" lvl="0" indent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7C1A3"/>
              </a:buClr>
              <a:buSzPct val="95000"/>
              <a:buNone/>
            </a:pPr>
            <a:r>
              <a:rPr lang="ru-RU" sz="1900" dirty="0">
                <a:solidFill>
                  <a:srgbClr val="0A0185"/>
                </a:solidFill>
                <a:latin typeface="Times New Roman"/>
                <a:ea typeface="Times New Roman"/>
              </a:rPr>
              <a:t>ГБУ  ДПО «Мордовский республиканский институт образования» </a:t>
            </a:r>
          </a:p>
          <a:p>
            <a:pPr marL="0" lvl="0" indent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7C1A3"/>
              </a:buClr>
              <a:buSzPct val="95000"/>
              <a:buNone/>
            </a:pPr>
            <a:r>
              <a:rPr lang="ru-RU" sz="1900" dirty="0">
                <a:solidFill>
                  <a:srgbClr val="0A0185"/>
                </a:solidFill>
                <a:latin typeface="Times New Roman"/>
                <a:ea typeface="Times New Roman"/>
              </a:rPr>
              <a:t>«Педагогика и методика дошкольного образования», 2016 г .</a:t>
            </a:r>
          </a:p>
          <a:p>
            <a:pPr marL="0" lvl="0" indent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7C1A3"/>
              </a:buClr>
              <a:buSzPct val="95000"/>
              <a:buNone/>
            </a:pPr>
            <a:r>
              <a:rPr lang="ru-RU" sz="1900" b="1" dirty="0">
                <a:solidFill>
                  <a:srgbClr val="0A0185"/>
                </a:solidFill>
                <a:latin typeface="Times New Roman"/>
                <a:ea typeface="Times New Roman"/>
              </a:rPr>
              <a:t>Стаж педагогической работы: </a:t>
            </a:r>
            <a:r>
              <a:rPr lang="ru-RU" sz="19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17 </a:t>
            </a:r>
            <a:r>
              <a:rPr lang="ru-RU" sz="1900" dirty="0">
                <a:solidFill>
                  <a:srgbClr val="0A0185"/>
                </a:solidFill>
                <a:latin typeface="Times New Roman"/>
                <a:ea typeface="Times New Roman"/>
              </a:rPr>
              <a:t>лет</a:t>
            </a:r>
          </a:p>
          <a:p>
            <a:pPr marL="0" lvl="0" indent="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</a:pPr>
            <a:r>
              <a:rPr lang="ru-RU" altLang="ru-RU" sz="1900" b="1" dirty="0">
                <a:solidFill>
                  <a:srgbClr val="0A0185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1900" dirty="0" smtClean="0">
                <a:solidFill>
                  <a:srgbClr val="0A0185"/>
                </a:solidFill>
                <a:latin typeface="Times New Roman" pitchFamily="18" charset="0"/>
              </a:rPr>
              <a:t>17лет</a:t>
            </a:r>
            <a:endParaRPr lang="ru-RU" altLang="ru-RU" sz="1900" dirty="0">
              <a:solidFill>
                <a:srgbClr val="0A0185"/>
              </a:solidFill>
              <a:latin typeface="Times New Roman" pitchFamily="18" charset="0"/>
            </a:endParaRPr>
          </a:p>
          <a:p>
            <a:pPr marL="0" lvl="0" indent="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</a:pPr>
            <a:r>
              <a:rPr lang="ru-RU" altLang="ru-RU" sz="1900" b="1" dirty="0">
                <a:solidFill>
                  <a:srgbClr val="0A0185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1900" dirty="0">
                <a:solidFill>
                  <a:srgbClr val="0A0185"/>
                </a:solidFill>
                <a:latin typeface="Times New Roman" pitchFamily="18" charset="0"/>
              </a:rPr>
              <a:t>высшая</a:t>
            </a:r>
          </a:p>
          <a:p>
            <a:pPr marL="0" lvl="0" indent="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</a:pPr>
            <a:r>
              <a:rPr lang="ru-RU" altLang="ru-RU" sz="1900" b="1" dirty="0">
                <a:solidFill>
                  <a:srgbClr val="0A0185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27.12.2018г</a:t>
            </a:r>
            <a:r>
              <a:rPr lang="ru-RU" altLang="ru-RU" sz="1900" b="1" dirty="0">
                <a:solidFill>
                  <a:srgbClr val="0A0185"/>
                </a:solidFill>
                <a:latin typeface="Times New Roman" pitchFamily="18" charset="0"/>
              </a:rPr>
              <a:t>.</a:t>
            </a:r>
            <a:endParaRPr lang="ru-RU" sz="1900" dirty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522" y="1268083"/>
            <a:ext cx="3724979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кан 23 Сокорова\настав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5" y="1"/>
            <a:ext cx="4676930" cy="66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кан 23 Сокорова\наста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27" y="0"/>
            <a:ext cx="4751882" cy="67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2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140" y="609600"/>
            <a:ext cx="7660862" cy="1320800"/>
          </a:xfrm>
        </p:spPr>
        <p:txBody>
          <a:bodyPr/>
          <a:lstStyle/>
          <a:p>
            <a:r>
              <a:rPr lang="ru-RU" sz="4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683" y="4201063"/>
            <a:ext cx="8988724" cy="2823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496206"/>
              </p:ext>
            </p:extLst>
          </p:nvPr>
        </p:nvGraphicFramePr>
        <p:xfrm>
          <a:off x="534838" y="1435656"/>
          <a:ext cx="8595743" cy="448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5743"/>
              </a:tblGrid>
              <a:tr h="79520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20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7349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tantia"/>
                          <a:ea typeface="+mn-ea"/>
                          <a:cs typeface="+mn-cs"/>
                        </a:rPr>
                        <a:t>Центр непрерывного повышения профессионального мастерства педагогических работников – «Педагог 13.ру» статья «Поликультурное воспитание детей дошкольного возраста  через культурно-досуговую деятельность»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7952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20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Интернет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156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Образовательный портал 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maam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Сюжетно ролевая игра «Полет на самолете» старшая группа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19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9" y="1145601"/>
            <a:ext cx="3473260" cy="5093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08" y="1159639"/>
            <a:ext cx="3674852" cy="5079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595" y="1145600"/>
            <a:ext cx="3819698" cy="518706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7194014" y="4098275"/>
            <a:ext cx="5728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1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738726" cy="718868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ru-RU" sz="3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Интернет</a:t>
            </a:r>
            <a:br>
              <a:rPr lang="ru-RU" sz="3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b="1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735" y="418884"/>
            <a:ext cx="4376182" cy="60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206" y="1434058"/>
            <a:ext cx="8596668" cy="383668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</a:t>
            </a:r>
            <a:b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-конкурсах, </a:t>
            </a:r>
            <a:b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-турнирах, </a:t>
            </a:r>
            <a:b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-выставках, </a:t>
            </a:r>
            <a:b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-соревнованиях,</a:t>
            </a:r>
            <a:b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-акциях,</a:t>
            </a:r>
            <a:b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92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29313"/>
              </p:ext>
            </p:extLst>
          </p:nvPr>
        </p:nvGraphicFramePr>
        <p:xfrm>
          <a:off x="361551" y="715993"/>
          <a:ext cx="913613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6132"/>
              </a:tblGrid>
              <a:tr h="395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Муниципальный уровень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88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2022г.  Диплом победителя, Османов Роман , конкурс писем- поздравлений Ко Дню рождения Деда Мороза «Пожелание главному волшебнику»</a:t>
                      </a:r>
                    </a:p>
                  </a:txBody>
                  <a:tcPr/>
                </a:tc>
              </a:tr>
              <a:tr h="3363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</a:txBody>
                  <a:tcPr/>
                </a:tc>
              </a:tr>
              <a:tr h="659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27.10.2022г.Диплом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степени,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Сметанникова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Анна, в конкурсе рисунков «Финансы глазами детей»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9.09.2022г.Диплом победителя ,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Искакова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Полина, конкурс рисунков «Рысь-наша дикая кошка»</a:t>
                      </a:r>
                    </a:p>
                  </a:txBody>
                  <a:tcPr/>
                </a:tc>
              </a:tr>
              <a:tr h="3363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Интернет</a:t>
                      </a:r>
                    </a:p>
                  </a:txBody>
                  <a:tcPr/>
                </a:tc>
              </a:tr>
              <a:tr h="1597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Диплом за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место,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Носарева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Дарья, во всероссийской викторине «Время знаний» «Зимние загадки»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04.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Диплом за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место, Климентьев Герман, в творческом конкурсе «Сказки Пушкина»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06.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0г. 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место, Власова Виктория, в конкурсе «Декоративно-прикладное творчество: Аппликация» «Подарок папе»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27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515768" cy="688663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Муниципальный уровень</a:t>
            </a:r>
            <a:b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7" y="1015333"/>
            <a:ext cx="8819341" cy="57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74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343240" cy="598098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40" y="1035171"/>
            <a:ext cx="4077248" cy="5710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574" y="1035171"/>
            <a:ext cx="3917292" cy="57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47" y="368061"/>
            <a:ext cx="1539655" cy="477328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dirty="0"/>
          </a:p>
        </p:txBody>
      </p:sp>
      <p:pic>
        <p:nvPicPr>
          <p:cNvPr id="4" name="Рисунок 3" descr="C:\Users\Людмила Сокорова\Desktop\дипломы\диплом воспитпнника солнечн све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80" y="923026"/>
            <a:ext cx="3665232" cy="514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911" y="923026"/>
            <a:ext cx="3588588" cy="5209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1" y="923026"/>
            <a:ext cx="3716146" cy="52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03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037" y="2294627"/>
            <a:ext cx="7944929" cy="179429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82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672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dirty="0"/>
          </a:p>
        </p:txBody>
      </p:sp>
      <p:pic>
        <p:nvPicPr>
          <p:cNvPr id="1026" name="Picture 2" descr="E:\Скан 23 Сокорова\представл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25" y="993099"/>
            <a:ext cx="4069205" cy="561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кан 23 Сокорова\представление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31" y="993099"/>
            <a:ext cx="4077323" cy="561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742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3" y="353682"/>
            <a:ext cx="4548797" cy="6254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9" y="353682"/>
            <a:ext cx="4548798" cy="62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752" y="2035833"/>
            <a:ext cx="8596668" cy="28725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2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706120"/>
              </p:ext>
            </p:extLst>
          </p:nvPr>
        </p:nvGraphicFramePr>
        <p:xfrm>
          <a:off x="353014" y="753984"/>
          <a:ext cx="9282022" cy="4081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084"/>
                <a:gridCol w="1848654"/>
                <a:gridCol w="2633457"/>
                <a:gridCol w="3618827"/>
              </a:tblGrid>
              <a:tr h="483929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место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439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88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24.10.2020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«Современные технологии развития художественных способностей дошкольников»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№1 «Использование современный педагогических технологий в обучении дошкольников»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391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4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6.04.2023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«ЦНППМ «Педагог 13.ру»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«Развитие творческих способностей через ручной труд»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Круглый стол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ФОП ДО: реализация в современных условиях основного образования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14" y="1349207"/>
            <a:ext cx="4791871" cy="488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2" y="3338415"/>
            <a:ext cx="3310415" cy="5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dirty="0"/>
          </a:p>
        </p:txBody>
      </p:sp>
      <p:pic>
        <p:nvPicPr>
          <p:cNvPr id="4098" name="Picture 2" descr="E:\Скан 23 Сокорова\выст. педсо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13" y="1161304"/>
            <a:ext cx="4212236" cy="56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76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3074" r="-8732" b="164"/>
          <a:stretch/>
        </p:blipFill>
        <p:spPr>
          <a:xfrm>
            <a:off x="632363" y="1065887"/>
            <a:ext cx="4014587" cy="5599631"/>
          </a:xfrm>
        </p:spPr>
      </p:pic>
      <p:sp>
        <p:nvSpPr>
          <p:cNvPr id="10" name="Стрелка вправо 9"/>
          <p:cNvSpPr/>
          <p:nvPr/>
        </p:nvSpPr>
        <p:spPr>
          <a:xfrm>
            <a:off x="431321" y="5426015"/>
            <a:ext cx="655607" cy="603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09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92" y="2510286"/>
            <a:ext cx="8596668" cy="216523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 открытых занятий, мастер – классов,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10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29434"/>
              </p:ext>
            </p:extLst>
          </p:nvPr>
        </p:nvGraphicFramePr>
        <p:xfrm>
          <a:off x="403401" y="97768"/>
          <a:ext cx="9404832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208"/>
                <a:gridCol w="2351208"/>
                <a:gridCol w="2351208"/>
                <a:gridCol w="2351208"/>
              </a:tblGrid>
              <a:tr h="6340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623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7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16.10.2019 г.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«Полёт на самолёте»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Открытый просмотр</a:t>
                      </a:r>
                      <a:r>
                        <a:rPr lang="ru-RU" sz="1800" u="none" baseline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для педагогов</a:t>
                      </a:r>
                      <a:r>
                        <a:rPr lang="ru-RU" sz="1800" u="none" baseline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«Сюжетно-ролевая игра»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23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2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предпосылок функциональной грамотности дошкольников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 – класс  «Педагог поколения Альфа-2022»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6230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0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15.03.2019 г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 имени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М.Е.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«Умные пальчики»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55-е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Евсевьевские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чтения Международная научно-практическая конференция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8" y="656195"/>
            <a:ext cx="4523784" cy="536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26" y="2202393"/>
            <a:ext cx="3310415" cy="557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02" y="4587598"/>
            <a:ext cx="3225064" cy="5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9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dirty="0"/>
          </a:p>
        </p:txBody>
      </p:sp>
      <p:pic>
        <p:nvPicPr>
          <p:cNvPr id="5122" name="Picture 2" descr="E:\Скан 23 Сокорова\мастер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2" y="1169233"/>
            <a:ext cx="4265551" cy="552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кан 23 Федотова\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63" y="1169233"/>
            <a:ext cx="3989219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01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u="sng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8" y="1118968"/>
            <a:ext cx="7723517" cy="54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4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025" y="1078603"/>
            <a:ext cx="4150205" cy="5634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89" y="1078603"/>
            <a:ext cx="3942271" cy="5587559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5201728" y="5926347"/>
            <a:ext cx="224287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69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размещено на сайте МАДОУ «Детский сад №82 комбинированного вида»</a:t>
            </a:r>
            <a:b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3150824"/>
            <a:ext cx="8596668" cy="1005032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https://upload2.schoolrm.ru/iblock/7fa/7fa73aa39a34e5705a901ba8ae533dd3/Predstavlenie-pedagogicheskogo-opyta.pdf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7334" y="2072009"/>
            <a:ext cx="836762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74B7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rgbClr val="474B7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творчества дошкольников через аппликацию и ручной труд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74B7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74B78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912" y="4155856"/>
            <a:ext cx="2782460" cy="2696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373" y="4155856"/>
            <a:ext cx="2970504" cy="26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89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357" y="1465607"/>
            <a:ext cx="8596668" cy="144747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587" y="2626415"/>
            <a:ext cx="8527051" cy="1445253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buClrTx/>
              <a:buSzTx/>
              <a:buNone/>
            </a:pP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sz="2600" dirty="0">
              <a:solidFill>
                <a:prstClr val="black"/>
              </a:solidFill>
              <a:latin typeface="Constant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358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070" y="1846051"/>
            <a:ext cx="8596668" cy="2501661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Общественно педагогическая активность</a:t>
            </a:r>
            <a:r>
              <a:rPr lang="en-US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</a:t>
            </a:r>
            <a:r>
              <a:rPr lang="en-US" alt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545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29" y="255917"/>
            <a:ext cx="4398608" cy="6222521"/>
          </a:xfrm>
          <a:prstGeom prst="rect">
            <a:avLst/>
          </a:prstGeom>
        </p:spPr>
      </p:pic>
      <p:pic>
        <p:nvPicPr>
          <p:cNvPr id="6146" name="Picture 2" descr="E:\Скан 23 Сокорова\мордов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19" y="339706"/>
            <a:ext cx="4305314" cy="60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5205337" y="2968052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629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336" y="2544164"/>
            <a:ext cx="7781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Позитивные результаты работы с воспитанниками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6050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кан 23 Сокорова\позив рез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1" y="198620"/>
            <a:ext cx="4643827" cy="64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Скан 23 Сокорова\позив ре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88" y="198620"/>
            <a:ext cx="4733260" cy="64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01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Скан 23 Сокорова\позив. рез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3" y="269822"/>
            <a:ext cx="4555705" cy="61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Скан 23 Сокорова\позив.рез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18" y="269822"/>
            <a:ext cx="4786800" cy="61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20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312" y="2326255"/>
            <a:ext cx="8596668" cy="1685028"/>
          </a:xfrm>
        </p:spPr>
        <p:txBody>
          <a:bodyPr/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365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Скан 23 Сокорова\качество ро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7" y="0"/>
            <a:ext cx="4945449" cy="66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Скан 23 Сокорова\качество род.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87" y="0"/>
            <a:ext cx="4811843" cy="66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63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Скан 23 Сокорова\качество род.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6" y="106804"/>
            <a:ext cx="4796852" cy="653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Скан 23 Сокорова\анке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9" y="106805"/>
            <a:ext cx="4901781" cy="653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519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521" y="1614071"/>
            <a:ext cx="76947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81934" y="3887110"/>
            <a:ext cx="3229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Таких семей 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66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720" y="2455653"/>
            <a:ext cx="8380402" cy="3246408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Участие </a:t>
            </a:r>
            <a:r>
              <a:rPr lang="ru-RU" altLang="ru-RU" sz="4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 инновационной </a:t>
            </a:r>
            <a:br>
              <a:rPr lang="ru-RU" altLang="ru-RU" sz="4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55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Скан 23 Сокорова\небл.семь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78" y="104931"/>
            <a:ext cx="4865729" cy="66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58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588" y="2067464"/>
            <a:ext cx="8596668" cy="2435525"/>
          </a:xfrm>
        </p:spPr>
        <p:txBody>
          <a:bodyPr>
            <a:normAutofit/>
          </a:bodyPr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862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68993"/>
              </p:ext>
            </p:extLst>
          </p:nvPr>
        </p:nvGraphicFramePr>
        <p:xfrm>
          <a:off x="388189" y="491708"/>
          <a:ext cx="8807569" cy="5805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7569"/>
              </a:tblGrid>
              <a:tr h="947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29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2019г.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Диплом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степени республиканский конкурс учебно-методических разработок «Родной язык- душа мордовского народа»</a:t>
                      </a:r>
                      <a:endParaRPr lang="ru-RU" sz="1200" u="none" dirty="0" smtClean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14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уровень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2022г. 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место в конкурсе педагогических работников «Всё может педагог -2022»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10.12.2022г Диплом победителя за 1е место во Всероссийском конкурсе для работников образования «Новогоднее оформление»</a:t>
                      </a:r>
                    </a:p>
                  </a:txBody>
                  <a:tcPr/>
                </a:tc>
              </a:tr>
              <a:tr h="2014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Международный уровень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17.09.2023г Диплом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II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степени за участие в мероприятии Международная профессиональная олимпиада для работников образовательных организаций и студентов педагогических специальностей 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Коммеморация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в образовательной деятельности»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916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44" y="1051936"/>
            <a:ext cx="4172699" cy="57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57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01" y="1122151"/>
            <a:ext cx="3956254" cy="5528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71" y="1122150"/>
            <a:ext cx="4055363" cy="552881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5218981" y="3761117"/>
            <a:ext cx="388189" cy="172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545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935"/>
            <a:ext cx="6234009" cy="3709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890" y="2378537"/>
            <a:ext cx="5844082" cy="39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8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58" y="279229"/>
            <a:ext cx="4441468" cy="62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3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323" y="2705818"/>
            <a:ext cx="8596668" cy="1320800"/>
          </a:xfrm>
        </p:spPr>
        <p:txBody>
          <a:bodyPr/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003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Людмила Сокорова\AppData\Local\Microsoft\Windows\INetCache\Content.Word\IMG_20210223_18493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23" y="349985"/>
            <a:ext cx="3739948" cy="545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171" y="349985"/>
            <a:ext cx="4019909" cy="5549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14" y="349985"/>
            <a:ext cx="4038180" cy="55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46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дмила Сокорова\Desktop\дипломы\дипломы — копия\мой диплом солнечный свет 2020г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2" y="733245"/>
            <a:ext cx="3424685" cy="500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Людмила Сокорова\Desktop\дипломы\свидетельство о распостранении опыта дистанционного обучен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47" y="733245"/>
            <a:ext cx="3536829" cy="500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Людмила Сокорова\AppData\Local\Microsoft\Windows\INetCache\Content.Word\IMG_20210324_0823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693" y="741872"/>
            <a:ext cx="3518660" cy="5003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61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13" y="788894"/>
            <a:ext cx="4065494" cy="5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96" y="788894"/>
            <a:ext cx="5957047" cy="5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58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97" y="120767"/>
            <a:ext cx="4576686" cy="6521571"/>
          </a:xfrm>
          <a:prstGeom prst="rect">
            <a:avLst/>
          </a:prstGeom>
        </p:spPr>
      </p:pic>
      <p:pic>
        <p:nvPicPr>
          <p:cNvPr id="2050" name="Picture 2" descr="E:\Скан 23 Сокорова\инова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67" y="120767"/>
            <a:ext cx="4591817" cy="652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1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6" y="59302"/>
            <a:ext cx="4843256" cy="6659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72" y="59302"/>
            <a:ext cx="4868782" cy="6798698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>
            <a:off x="1035170" y="4183811"/>
            <a:ext cx="534838" cy="862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16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428" y="2524664"/>
            <a:ext cx="4947089" cy="1320800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41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окорова 2023 аттест\Наставничество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0" y="190928"/>
            <a:ext cx="4720920" cy="647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5124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4F4F4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1352</TotalTime>
  <Words>611</Words>
  <Application>Microsoft Office PowerPoint</Application>
  <PresentationFormat>Произвольный</PresentationFormat>
  <Paragraphs>100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Грань</vt:lpstr>
      <vt:lpstr>Министерство образования РМ</vt:lpstr>
      <vt:lpstr>Представление к аттестации</vt:lpstr>
      <vt:lpstr>Представление педагогического опыта размещено на сайте МАДОУ «Детский сад №82 комбинированного вида» </vt:lpstr>
      <vt:lpstr> 1. 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Презентация PowerPoint</vt:lpstr>
      <vt:lpstr>Наличие публикаций</vt:lpstr>
      <vt:lpstr>Республиканский уровень</vt:lpstr>
      <vt:lpstr>Интернет </vt:lpstr>
      <vt:lpstr>4.Результат участия воспитанников в  -конкурсах,  -турнирах,  -выставках,  -соревнованиях, -акциях, - фестивалях</vt:lpstr>
      <vt:lpstr>Презентация PowerPoint</vt:lpstr>
      <vt:lpstr>Муниципальный уровень </vt:lpstr>
      <vt:lpstr>Республиканский уровень</vt:lpstr>
      <vt:lpstr>Интернет</vt:lpstr>
      <vt:lpstr>Наличие авторских программ, методических пособий</vt:lpstr>
      <vt:lpstr>Презентация PowerPoint</vt:lpstr>
      <vt:lpstr>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Презентация PowerPoint</vt:lpstr>
      <vt:lpstr>Уровень образовательной организации</vt:lpstr>
      <vt:lpstr>Республиканский уровень</vt:lpstr>
      <vt:lpstr>Проведение  открытых занятий, мастер – классов, мероприятий</vt:lpstr>
      <vt:lpstr>Презентация PowerPoint</vt:lpstr>
      <vt:lpstr>Уровень образовательной организации</vt:lpstr>
      <vt:lpstr>Республиканский уровень</vt:lpstr>
      <vt:lpstr>Международный уровень</vt:lpstr>
      <vt:lpstr>Экспертная деятельность</vt:lpstr>
      <vt:lpstr>Общественно педагогическая активность: участие в комиссиях, педагогических сообществах, в жюри,  в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педагога в профессиональных  конкурсах</vt:lpstr>
      <vt:lpstr>Презентация PowerPoint</vt:lpstr>
      <vt:lpstr>Республиканский уровень</vt:lpstr>
      <vt:lpstr>Всероссийский уровень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Людмила Сокорова</dc:creator>
  <cp:lastModifiedBy>Admin</cp:lastModifiedBy>
  <cp:revision>105</cp:revision>
  <dcterms:created xsi:type="dcterms:W3CDTF">2023-09-10T15:45:31Z</dcterms:created>
  <dcterms:modified xsi:type="dcterms:W3CDTF">2004-12-31T22:22:56Z</dcterms:modified>
</cp:coreProperties>
</file>