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08E"/>
    <a:srgbClr val="E7F6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CE50B-843F-4CB4-8FFD-88E527E8ED2E}" type="datetimeFigureOut">
              <a:rPr lang="ru-RU" smtClean="0"/>
              <a:pPr/>
              <a:t>26.05.2016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94B2-6D5A-45A2-9888-40C5D64E7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E38916-628C-434E-B0AA-99964D876AA3}" type="datetimeFigureOut">
              <a:rPr lang="ru-RU" smtClean="0"/>
              <a:pPr/>
              <a:t>26.05.2016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9F9ACD-2675-4D81-A7A2-1ABE52CCFE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rturka_cicek_png_436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3568" y="1628800"/>
            <a:ext cx="7620000" cy="4524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2968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Экологический проект  для детей средней группы</a:t>
            </a:r>
            <a:endParaRPr lang="ru-RU" sz="480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77281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«Весенние цветы»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465313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воспитатели</a:t>
            </a:r>
          </a:p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Сулеева Г.Н.</a:t>
            </a:r>
          </a:p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Кондратьева Н.Ю.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60516_115028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395536" y="1412776"/>
            <a:ext cx="4872871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Рисование «Тюльпаны в вазе»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Прослушивание аудио записи «Подснежник» Чайковского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Выставка работ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73325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вечер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Просмотр сказки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«Двенадцать месяцев»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780928"/>
            <a:ext cx="216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28.04.2016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IMG_20160525_094832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3851920" y="3694321"/>
            <a:ext cx="4913313" cy="2759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Аппликация «Колокольчик»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7456" y="2996952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вечер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Экскурсия с целью ознакомления посаженных цветов на клумбах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Цветочная викторина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IMG_20160429_0940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395536" y="908720"/>
            <a:ext cx="3888432" cy="2183504"/>
          </a:xfrm>
          <a:prstGeom prst="rect">
            <a:avLst/>
          </a:prstGeom>
        </p:spPr>
      </p:pic>
      <p:pic>
        <p:nvPicPr>
          <p:cNvPr id="9" name="Рисунок 8" descr="IMG_20160429_10285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355976" y="404664"/>
            <a:ext cx="4392488" cy="2466551"/>
          </a:xfrm>
          <a:prstGeom prst="rect">
            <a:avLst/>
          </a:prstGeom>
        </p:spPr>
      </p:pic>
      <p:pic>
        <p:nvPicPr>
          <p:cNvPr id="11" name="Рисунок 10" descr="IMG_20160506_111916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572000" y="4108645"/>
            <a:ext cx="4176465" cy="2345246"/>
          </a:xfrm>
          <a:prstGeom prst="rect">
            <a:avLst/>
          </a:prstGeom>
        </p:spPr>
      </p:pic>
      <p:pic>
        <p:nvPicPr>
          <p:cNvPr id="10" name="Рисунок 9" descr="IMG_20160506_111448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395536" y="4126369"/>
            <a:ext cx="4104456" cy="23048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55576" y="3356992"/>
            <a:ext cx="216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29.04.2016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fedc_5c7562ba_XXL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004048" y="404665"/>
            <a:ext cx="3928410" cy="3168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204864"/>
            <a:ext cx="81369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Итоги проекта: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Повысился уровень знаний                        детей о весенних цветах: дети узнают цветы на иллюстрациях, называют их;</a:t>
            </a:r>
          </a:p>
          <a:p>
            <a:pPr>
              <a:buBlip>
                <a:blip r:embed="rId3"/>
              </a:buBlip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Дети внимательнее относятся к растениям на участке, берегут природу и труд взрослых;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Проявляют активность и инициативу в самостоятельной деятельности с бумагой, ножницами, клеем, пластилином.</a:t>
            </a:r>
          </a:p>
          <a:p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47335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3568" y="1066437"/>
            <a:ext cx="7812360" cy="5791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</a:t>
            </a:r>
            <a:endParaRPr lang="ru-RU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949280"/>
            <a:ext cx="1835696" cy="9087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rocus_070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76256" y="332656"/>
            <a:ext cx="1944216" cy="19940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 проекта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творческий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Продолжительность: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краткосрочный</a:t>
            </a: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 темы: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 экологии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одна из самых острых проблем современной жизни. Будущее человечества зависит от уровня экологической культуры каждого человека, его участия в решении этих проблем. Обострение экологической проблемы диктует необходимость просветительской работы по формированию у людей экологического сознания, культуры природопользования. Такая работа начинается в детском саду – первом звене системы образования.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ходе реализации данного проекта мы предполагаем, что дети не только узнают названия весенних цветов, но также научатся любить и беречь окружающую природу.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772457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211960" y="0"/>
            <a:ext cx="4651995" cy="3721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772816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Цели:</a:t>
            </a:r>
          </a:p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Развитие экологического                                   и эстетического воспитания детей;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Формирование знаний о растительном мире;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Умение различать и называть весенние цветы;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3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Формирование у детей целостного взгляда на природу, ответственного отношения к окружающей среде.</a:t>
            </a:r>
          </a:p>
          <a:p>
            <a:pPr>
              <a:buBlip>
                <a:blip r:embed="rId3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94692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ПРОЕКТА: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Образовательные: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Познакомить с разнообразием растительного мира, с его значимостью для всего живого на планете.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Формировать навыки исследовательской деятельности.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Развивать умения и навыки работы с клеем, бумагой, пластилином.</a:t>
            </a: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Развивающие: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Развивать умение сравнивать и анализировать.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Развивать воображение, мышление в процессе наблюдения, исследования природных объектов.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Обогащать словарный запас детей и их знаний о растениях.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Развивать умения передавать свои чувства от общения с природой в рисунках и поделках.</a:t>
            </a: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Воспитательные: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Воспитывать бережное отношение к природе.</a:t>
            </a:r>
          </a:p>
          <a:p>
            <a:pPr>
              <a:buBlip>
                <a:blip r:embed="rId2"/>
              </a:buBlip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Воспитывать коммуникативные навыки, самостоятельность, трудолюбие, наблюдательность и любознательность ко всему живому.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6912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Ожидаемый результат</a:t>
            </a:r>
          </a:p>
          <a:p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Осознанное правильное отношение детей к растениям.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Стремление детей к выполнению оригинальных творческих работ.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Развитие познавательной активности детей.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Усвоение детьми необходимых знаний по теме «Весенние цветы».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Формирование навыков исследовательской деятельности.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Успешное интеллектуально-личностное развитие детей.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60405_121434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95536" y="3933056"/>
            <a:ext cx="4488170" cy="2520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Реализация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экологического проекта 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IMG_20160511_12384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95535" y="1556791"/>
            <a:ext cx="4359937" cy="2448273"/>
          </a:xfrm>
          <a:prstGeom prst="rect">
            <a:avLst/>
          </a:prstGeom>
        </p:spPr>
      </p:pic>
      <p:pic>
        <p:nvPicPr>
          <p:cNvPr id="4" name="Рисунок 3" descr="IMG_20160511_122904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427984" y="4005064"/>
            <a:ext cx="4367826" cy="2452703"/>
          </a:xfrm>
          <a:prstGeom prst="rect">
            <a:avLst/>
          </a:prstGeom>
        </p:spPr>
      </p:pic>
      <p:pic>
        <p:nvPicPr>
          <p:cNvPr id="9" name="Рисунок 8" descr="IMG_20160405_121234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4427984" y="1556792"/>
            <a:ext cx="43599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60516_131846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95536" y="1124744"/>
            <a:ext cx="4896544" cy="2749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«Для чего нужны цветы?»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НОД лепка «Ромашковое поле»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94928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вечер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 «Собери букет»</a:t>
            </a:r>
          </a:p>
        </p:txBody>
      </p:sp>
      <p:pic>
        <p:nvPicPr>
          <p:cNvPr id="7" name="Рисунок 6" descr="IMG_20160517_120827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779912" y="3429000"/>
            <a:ext cx="4968552" cy="27900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56176" y="764704"/>
            <a:ext cx="216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25.04.2016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Дидактическая игра «Собери цветок»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Отгадывание загадок о первоцветах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94928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вечер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Посадка рассады «Петуния» в горшки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IMG_20160405_121810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283968" y="3717032"/>
            <a:ext cx="4464496" cy="2506986"/>
          </a:xfrm>
          <a:prstGeom prst="rect">
            <a:avLst/>
          </a:prstGeom>
        </p:spPr>
      </p:pic>
      <p:pic>
        <p:nvPicPr>
          <p:cNvPr id="6" name="Рисунок 5" descr="IMG_20160518_11455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95536" y="1124744"/>
            <a:ext cx="4824536" cy="2709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6176" y="836712"/>
            <a:ext cx="216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26.04.2016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60427_11372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755255" y="404664"/>
            <a:ext cx="5001100" cy="2808312"/>
          </a:xfrm>
          <a:prstGeom prst="rect">
            <a:avLst/>
          </a:prstGeom>
        </p:spPr>
      </p:pic>
      <p:pic>
        <p:nvPicPr>
          <p:cNvPr id="6" name="Рисунок 5" descr="IMG_20160427_113903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883487" y="3284984"/>
            <a:ext cx="4848208" cy="2722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НОД познание «Весенние цветы»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Подвижная игра «Одуванчик»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73325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вечер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Беседа «Есть ли у цветов рот и нос? Болеют ли цветы?»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IMG_20160428_111947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395535" y="2492896"/>
            <a:ext cx="4488169" cy="25202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1556792"/>
            <a:ext cx="216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27.04.2016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676</TotalTime>
  <Words>485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Экологический проект  для детей средней группы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детском саду для детей средней группы</dc:title>
  <dc:creator>Галя</dc:creator>
  <cp:lastModifiedBy>Галя</cp:lastModifiedBy>
  <cp:revision>63</cp:revision>
  <dcterms:created xsi:type="dcterms:W3CDTF">2016-05-14T12:02:19Z</dcterms:created>
  <dcterms:modified xsi:type="dcterms:W3CDTF">2016-05-26T15:19:15Z</dcterms:modified>
</cp:coreProperties>
</file>