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6" r:id="rId5"/>
    <p:sldId id="267" r:id="rId6"/>
    <p:sldId id="268" r:id="rId7"/>
    <p:sldId id="276" r:id="rId8"/>
    <p:sldId id="269" r:id="rId9"/>
    <p:sldId id="274" r:id="rId10"/>
    <p:sldId id="270" r:id="rId11"/>
    <p:sldId id="271" r:id="rId12"/>
    <p:sldId id="278" r:id="rId13"/>
    <p:sldId id="272" r:id="rId14"/>
    <p:sldId id="273" r:id="rId15"/>
    <p:sldId id="285" r:id="rId16"/>
    <p:sldId id="282" r:id="rId17"/>
    <p:sldId id="289" r:id="rId18"/>
    <p:sldId id="279" r:id="rId19"/>
    <p:sldId id="284" r:id="rId20"/>
    <p:sldId id="283" r:id="rId21"/>
    <p:sldId id="286" r:id="rId22"/>
    <p:sldId id="287" r:id="rId23"/>
    <p:sldId id="264" r:id="rId24"/>
    <p:sldId id="260" r:id="rId25"/>
    <p:sldId id="275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Samsung\Desktop\61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3214686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Семинар-практикум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«Использование   блоков  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палочек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работе с детьми дошкольного возраста»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Samsung\Desktop\519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221456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Samsung\Desktop\469_400_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000372"/>
            <a:ext cx="1937356" cy="19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Татьяна\Рабочий стол\Рисунок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143116"/>
            <a:ext cx="2214578" cy="2219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8715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Палочки в наборе имеют разную длину от 1 до 10 см и распределены по цветовым семействам, к каждому из которых, относятся палочки, объединенные по определенному соотношению в их величине.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«Красное семейство»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составляют палочки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красного и бордового цветов, и соответствующие числам 2,4 и 8, то есть числам кратным 2.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«Синее семейство»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палочки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фиолетового и синего цветов, соответствуют числам 3, 6 и 9, то есть числам кратным 3.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«Желтое семейство»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входят палочки желтого и оранжевого цвета, соответствующие числам 5 и 10.</a:t>
            </a:r>
            <a:r>
              <a:rPr lang="ru-RU" dirty="0" smtClean="0">
                <a:solidFill>
                  <a:srgbClr val="63242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Каждая палочка — это число, которое имеет цвет и конкретную величину.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42852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Числовая лесенка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42900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28596" y="2857496"/>
            <a:ext cx="8715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квадрат — число 1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палочка — число 2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число 3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красная – число 4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жёлтая – число 5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фиолетовая – число 6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чёрная – число 7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бордовая – число 8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синяя – число 9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оранжевая – число 10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https://1.bp.blogspot.com/-qXez1Ktgr28/WJ6srg4YpxI/AAAAAAAABsg/PaVs1e-1PgQYtHMeFAidIbFMy4WAGTBGgCLcB/s1600/%25D0%25A0%25D0%25B8%25D1%2581%25D1%2583%25D0%25BD%25D0%25BE%25D0%25BA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2928934"/>
            <a:ext cx="2905106" cy="2511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 rot="10800000" flipV="1">
            <a:off x="1500166" y="313990"/>
            <a:ext cx="628654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методики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Дети играя с палочками параллельно осваивают полезные навыки, нежели скучное и нудное заучивание. В дальнейшем ребенку будет интересно заниматься математикой.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Данный материал позволяет формировать у детей  представление о числе на основе счета и измерения; осуществлять разбор числа на составные части и определение предыдущего и последующего числа в пределах первого десятка; освоить навыки – сложения и вычитания; различать расположение предметов в пространстве; с помощью палочек полезно также составлять буквы и цифры.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Новая папка\2019-2020 уч.год\семинар-практикум\0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52864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палочками проходит в 2 этапа: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 стадии игры ребёнок знакомится с материалом. Это помогает тренировать зрительное восприятие, а также мелкую моторику. Занятия напоминают игру с кубиками или мозаикой, то есть малыш выкладывает какие-то фигурки, строит башни или лесенки.</a:t>
            </a:r>
          </a:p>
          <a:p>
            <a:pPr algn="just"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786058"/>
            <a:ext cx="55007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стадии обучения ребенок через свои органы чувств формирует понятие состава числа и последовательности чисел. Этому способствуют упражнения, направленные на установление последовательности расположения линеечек по какому-то признаку (например, длине или цвету) и выполнение простых арифметических задач на сложение, вычитание и т.д.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900igr.net/up/datas/88054/00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357166"/>
            <a:ext cx="266737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vospitanie.guru/wp-content/uploads/2019/07/6-palochki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2786058"/>
            <a:ext cx="2836360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642918"/>
            <a:ext cx="2174310" cy="283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868" y="571480"/>
            <a:ext cx="2163556" cy="2786083"/>
          </a:xfrm>
          <a:prstGeom prst="rect">
            <a:avLst/>
          </a:prstGeom>
          <a:noFill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642918"/>
            <a:ext cx="2066524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IMG_1034.JPG"/>
          <p:cNvPicPr>
            <a:picLocks noGrp="1"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29190" y="3357562"/>
            <a:ext cx="3090133" cy="20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_1029.JPG"/>
          <p:cNvPicPr>
            <a:picLocks noChangeAspect="1"/>
          </p:cNvPicPr>
          <p:nvPr/>
        </p:nvPicPr>
        <p:blipFill>
          <a:blip r:embed="rId7" cstate="screen"/>
          <a:srcRect r="-1103"/>
          <a:stretch>
            <a:fillRect/>
          </a:stretch>
        </p:blipFill>
        <p:spPr bwMode="auto">
          <a:xfrm>
            <a:off x="1214414" y="3357562"/>
            <a:ext cx="3056308" cy="209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357167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 класс: 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«Использование Блоков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палочек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развитие детей младшего дошкольного возраста»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37147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https://www.maam.ru/upload/blogs/ee30ea35bc656e2eafe018a93b9dd00a.jpe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2000240"/>
            <a:ext cx="1981394" cy="250033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14348" y="1857364"/>
            <a:ext cx="578647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«Засели домик»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умение классифицировать и обобщать геометрические фигуры по признакам. Упражнять в счете. Развивать ориентировку в пространстве, внимание, логическое мышление, мелкую моторику.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Набор блоков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4 - этажный дом с изображением двух признаков – цвета и формы.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Блоки живут в коробке, им там тесно и темно. Давайте их поселим в этот уютный 4 – этажный дом. Необходимо найти блоки, соответствующие данным свойствам (цвет и форма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Новая папка\2019-2020 уч.год\семинар-практикум\0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1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85728"/>
            <a:ext cx="864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«Сушим полотенца»</a:t>
            </a:r>
          </a:p>
          <a:p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Учить детей сравнивать предметы по длине; находить сходство между предметами; классифицировать предметы по длине и цвету, обозначать результаты сравнения словами (длиннее – короче, равные по длине).</a:t>
            </a:r>
          </a:p>
          <a:p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Цветные счетные палочки: 1 коричневая, 5 желтых, 5 красных (на каждого ребенка).</a:t>
            </a:r>
          </a:p>
          <a:p>
            <a:r>
              <a:rPr lang="ru-RU" sz="1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 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подносе лежат палочки двух цветов.</a:t>
            </a:r>
          </a:p>
          <a:p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 Отложите в сторону одинаковые по длине палочки. Какого они цвета?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 Что надо сделать, чтобы узнать, каких палочек больше? 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(Положить палочки одного цвета под палочками другого цвета.)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 Сколько длинных (коротких) палочек? 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(Много, сколь ко – столько, поровну.)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 Положите коричневую палочку перед собой. (Показ.) Это – веревочка. Палочки желтого и красного цвета – «полотенца». Давайте повесим «полотенца» сушиться на веревочке. Сначала повесьте длинное, потом короткое, снова длинное «полотенце». Какое теперь надо вешать «полотенце»? 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(Короткое.)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Развесьте все «полотенца». Дотрагиваясь пальцем до «полотенца», называйте его цвет: желтое, красное, желтое…</a:t>
            </a:r>
          </a:p>
          <a:p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 Сколько желтых «полотенец»? 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(Много.)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 Сколько красных «полотенец»? 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(Много.)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 Какого цвета «полотенец» больше (меньше)? Как это можно узнать? Что нужно для этого сделать? </a:t>
            </a: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(Приложить «полотенце» желтого цвета к «полотенцу» красного цвета.)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img1_1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4500570"/>
            <a:ext cx="2714644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Новая папка\2019-2020 уч.год\семинар-практикум\0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«Бусы»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Цель.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детей классифицировать предметы по длине; сравнивать группы предметов по количеству входящих в них элементов; обозначать словами результат сравнения (больше, меньше, столько - сколько).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Материал.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Цветные счетные палочки: белые,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карточка. 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предлагает детям разложить палочки по цветам. Проверяет правильность выполнения задания, затем говорит: «Сегодня мы будем делать из этих палочек цепочку в такой последовательности: сначала положите белую, потом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розовую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голубую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снова белую. Продолжите ряд до конца».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раскладывают палочки одну под другой и определяют, палочек какого цвета больше. После этого можно предложить детям собрать цепочку снова в той же последовательности, подумать и сказать, кому бы они хотели подарить эти цепочки.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s://ic.pics.livejournal.com/irinashalyapina/66631260/368103/368103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4000504"/>
            <a:ext cx="3429024" cy="1543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Новая папка\2019-2020 уч.год\семинар-практикум\0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4282" y="428605"/>
            <a:ext cx="8643998" cy="41857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«Разноцветные вагончики»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Учить детей классифицировать предметы по цвету и длине. Учить работать по алгоритму; сравнивать предметы по длине; определять, в каком поезде больше вагонов, без счета («столько – сколько», «поровну»).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Цветные счетные палочки: 5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5 желтых, 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(на каждого ребенка).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Описание: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сидят напротив друг друга.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каждого ребенка набор палочек: 5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5 желтых, 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и задания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Сколько всего палочек на подносе?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Отложите палочки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цвета в одну сторону, а желтого цвета в другую.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Сколько палочек каждого цвета?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Загадка: в поле лестница лежит, дом по лестнице бежит. Что это?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(Поезд.)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предлагает детям выложить из палочек поезд.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палочка – паровоз, вагончики будут чередоваться: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желтый и так до конца.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окончании работы педагог уточняет: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Чей поезд длиннее?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Назовите по порядку цвет каждого вагона.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Что вы можете сказать о вагончиках, сравнив их?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Проверьте друг у друга, правильно ли чередуются вагоны по цвету.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im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57694"/>
            <a:ext cx="464347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Новая папка\2019-2020 уч.год\семинар-практикум\0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Мастер- класс: 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«Использование Блоков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старшей группе ДОУ»</a:t>
            </a:r>
          </a:p>
          <a:p>
            <a:pPr marL="457200" lvl="0" indent="-4572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457200" lvl="0" indent="-4572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000108"/>
            <a:ext cx="857256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сказка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царстве блоков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Дьенеша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одной коробке на три человека.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знакомить с блоками, их свойствами, развивать внимание, умение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выевлять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свойства (размер, форму, толщину), воображение, творческое мышление.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игры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выбирают цвет своего царства  (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желтый,синий,красный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Воспитатель рассказывает сказку, а дети назначают блоки на роли героев, и строят из них своё царство.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некотором царстве, в некотором государстве жил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 царь. Он был сильный, большой, толстый и похож на прямоугольник (дети выбирают блок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большой толстый прямоугольник). У царя была царица, очень похожая на него, только тоньше, (Выбираем блок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большой тонкий прямоугольник). Жили они очень счастливо, и был у них один ребенок  он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пахож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маму только маленький, (Выбираем блок маленький тонкий прямоугольник). И вот однажды они решили поехать в лес на прогулку. Маленькому принцу очень нравилось кататься в карете, которая  была большая и тоненькая треугольной формы, (Выбираем блок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большой тонкий треугольник). Они долго гуляли по лесу, и нашли полянку. На этой полянке маленький принц увидел двух зайчат. Зайчата были маленькими круглой формы, (Выбираем блоки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маленькие круги).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прогулка всем очень понравилась!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Новая папка\2019-2020 уч.год\семинар-практикум\0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57158" y="214291"/>
            <a:ext cx="600079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Подвижная игра  «Кошки – мышки»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называет свойства фигур, использует эти знания в игре.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маска кошки, жетоны для мышей и  блоки для кота (из пособия «Праздник в стране блоков»)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выбирают жетоны мышей и надевают их через голову, встают в хоровод. Посередине хоровода кот «Васька», рядом с ним блоки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Хоровод движется со словами: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Мыши водят хоровод,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лежанке дремлет кот.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Тише мыши, не шумите,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Кота Ваську не будите.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проснется Васька кот,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разгонит хоровод.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последнем слове, «хоровод» кот быстро берет один из блоков и поворачивается вокруг, чтобы все мыши его увидели. Его блок – информация для мышей, каких именно «мышей» он собирается ловить. После слов «1,2,3,4,5 – начинаю догонять», - кот ловит мышей. Одна из пойманных мышей становится «котом».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static.ozone.ru/multimedia/toys/101483554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1214422"/>
            <a:ext cx="2162859" cy="32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114298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 rot="10800000" flipV="1">
            <a:off x="2857488" y="426795"/>
            <a:ext cx="607223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 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мастерства участников семинара-практикума в вопросах использования блоков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палочек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процессе активного педагогического общения.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проведения семинара-практикума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Теоретическое обоснование актуальности, эффективности  применения логических блоков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палочек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юизенера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развитие творческого потенциала  детей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часть: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 класс: «Использование Блоков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палочек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Кюизенера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развитие детей младшего дошкольного возраста»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572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 Мастер- класс: «Использование Блоков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старшей группе ДОУ»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«Использование Блоков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палочек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Кюизенера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подготовительной к школе группе»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Участникам предлагается несколько игр.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G:\Новая папка\2019-2020 уч.год\семинар-практикум\0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0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«Использование Блоков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палочек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Кюизенера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подготовительной к школе группе»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628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 «Заселим в домики»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Развивать  умение анализировать, выделять свойства фигур, классифицировать.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Комплект логических блоков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таблицы с изображением символов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Перед детьми таблица. Ребенку нужно помочь каждой фигуре попасть в свой домик, ориентируясь на знаки-указатели.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s37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6644" y="214290"/>
            <a:ext cx="1643042" cy="289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hello_html_118237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714884"/>
            <a:ext cx="4143372" cy="117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85720" y="2786058"/>
            <a:ext cx="885828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«Цепочка»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Развитие умения анализировать, выделять свойства фигур, находить фигуру по заданному признаку.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Набор логических блоков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Дьеныша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произвольно выбранной фигуры постарайтесь построить как можно более длинную цепочку. Варианты построения цепочки: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рядом не было фигур одинаковой формы (цвета, размера, толщины);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рядом не было одинаковых по форме и цвету фигур (по цвету и размеру, по размеру и толщине и т.п.);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рядом были фигуры одинаковые по размеру, но разные по форме и т.д.;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рядом были фигуры одинакового цвета и размера, но разной формы (одинакового размера, но разного цвета).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Новая папка\2019-2020 уч.год\семинар-практикум\0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214290"/>
            <a:ext cx="8786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 из альбома «Лепим нелепицы»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slide-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9" y="752586"/>
            <a:ext cx="3286148" cy="246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11-Logicheskiye-bloki-Dyenesha-kartinki"/>
          <p:cNvPicPr>
            <a:picLocks noChangeAspect="1" noChangeArrowheads="1"/>
          </p:cNvPicPr>
          <p:nvPr/>
        </p:nvPicPr>
        <p:blipFill>
          <a:blip r:embed="rId4" cstate="screen"/>
          <a:srcRect t="-1840"/>
          <a:stretch>
            <a:fillRect/>
          </a:stretch>
        </p:blipFill>
        <p:spPr bwMode="auto">
          <a:xfrm>
            <a:off x="4714876" y="642918"/>
            <a:ext cx="3619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slide-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3143248"/>
            <a:ext cx="3019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Новая папка\2019-2020 уч.год\семинар-практикум\0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«Придумай узор»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направлена на развитие творческого воображения.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Материал.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Цветные счетные палочки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умение детей воспроизводить предметы по представлению; сравнивать предметы по величине; находить сходства и различия между предметами. Развивать умение составлять описательный рассказ.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игры: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сюжетной картинки и сочинение мини-рассказа о ней.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(одно правило нельзя перемешивать палочки по цвету)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 descr="%D1%81%D1%87%D0%B5%D1%82%D0%BD%D1%8B%D0%B5-%D0%BF%D0%B0%D0%BB%D0%BE%D1%87%D0%BA%D0%B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000372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b17.ru/foto/uploaded/upl_1525150649_92631.jpg"/>
          <p:cNvPicPr/>
          <p:nvPr/>
        </p:nvPicPr>
        <p:blipFill>
          <a:blip r:embed="rId4" cstate="screen"/>
          <a:srcRect t="-1161"/>
          <a:stretch>
            <a:fillRect/>
          </a:stretch>
        </p:blipFill>
        <p:spPr bwMode="auto">
          <a:xfrm>
            <a:off x="214282" y="2714620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xn----7sbeb6bgqxlo0k.xn--p1ai/attachments/Image/0008-015-Gorod-veselykh-masterov.jpg?template=generic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2714620"/>
            <a:ext cx="28345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5"/>
            <a:ext cx="78581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pPr algn="ctr"/>
            <a:endParaRPr lang="ru-RU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Опыт российских педагогов показал эффективность использования данных пособий, как игрового материала в работе с детьми дошкольного и начального школьного возраста. Игры и занятия с палочками </a:t>
            </a:r>
            <a:r>
              <a:rPr lang="ru-RU" alt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блоками  </a:t>
            </a:r>
            <a:r>
              <a:rPr lang="ru-RU" alt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доставляют детям интеллектуальное удовольствие, воспитывают у детей настойчивость, целеустремленность, силу воли. Положительно влияют на саморазвитие ребенка, его самостоятельность, самоорганизацию, самовыражение, самоконтроль. </a:t>
            </a:r>
            <a:endParaRPr lang="ru-RU" alt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63688" y="2060848"/>
            <a:ext cx="5593841" cy="3960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692696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Новая папка\2019-2020 уч.год\семинар-практикум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57166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Актуальность, эффективность применения логических блоков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палочек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Кюзенера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 педагогическом процессе ДОУ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1142984"/>
            <a:ext cx="814393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Известно, что ведущий вид деятельности детей дошкольного возраста – это игра. В игре малыши узнают мир и усваивают систему отношений в обществе, развиваются, формируются как личности. Игра и игровые приёмы позволяют создать условия, при которых ребёнок усваивает знания самостоятельно, без принуждения со стороны взрослого. И это, конечно, стимулирует интерес к получению знаний.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современных условиях, в мире новых компьютерных технологий и информационной цивилизации в познавательном развитии детей недостаточно научить их счёту, измерению, вычислению. Особо важная задача – формирование способности самостоятельно и творчески мыслить. В решении этой задачи главную роль играют развивающие игры, уникальные по своим развивающим возможностям дидактические материалы, такие как логические блоки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палочки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Кюизенера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Эти пособия отличаются своими особенностями: универсальность, абстрактность, высокая эффективность. Использование этих игр позволяет развивать в детях творческое начало, которое проявляется в умении рассуждать, решать нестандартные задачи, генерировать идеи, сочинять сказки, фантазировать, конструировать и т. 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114298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1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://karandashchelny.ru/a/karandash/files/userfiles/images/catalog/bcb59f7b-59de-11e4-b50f-002454b3ae80_cdae4d29-5858-11e8-9dc5-b8975ae637c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000108"/>
            <a:ext cx="5000660" cy="444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8926" y="0"/>
            <a:ext cx="60722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данного пособия -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Пал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венгерский математик психолог и педагог, профессор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Шербрукского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университета. Автор игрового подхода к развитию детей. Его идея заключается в освоении детьми математики посредством увлекательных логических игр, таким образом, что дети даже могут не подозревать, что изучают сложные математические концепции. Разработанные в 1960-х годах, блоки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популярны во многих странах и применяются до сих пор в различных вариантах исполнения (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объѐмные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плоскостные) для развития детей и подготовки к школе. Игры с блоками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наглядно, на доступной основе знакомят дошкольников с формой, цветом и  размером объектов, с математическими представлениями, начальными знаниями по информатике, развивают творческие способности, внимание, память и воображение. Играя с блоками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ребенок выполняет разнообразные предметные действия: группирует по признаку, группирует ряды по заданному алгоритму. У детей развивается способность к замещению и моделированию свойств, умению кодировать и декодировать информацию. Игры с блоками способствуют развитию речи, так как ребенок вынужден строить высказывания.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s://persons-info.com/userfiles/image/persons/80000-90000/86000-87000/86205/DENESH_Zoltan_P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2357454" cy="326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5715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представляют собой набор из 48  геометрических фигур. а) четырех форм (круг, квадрат, треугольник, прямоугольник);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трех цветов (красный, синий, желтый); в) двух размеров (большой и маленький); г) двух видов толщины (толстый и тонкий).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наборе нет ни одной одинаковой фигуры. Каждая геометрическая фигура характеризуется четырьмя признаками (цветом, формой, размером и толщиной).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mamazanuda.ru/wp-content/uploads/2016/01/denesh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653502" y="1561680"/>
            <a:ext cx="3552228" cy="300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Новая папка\2019-2020 уч.год\семинар-практикум\0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54292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работы с блоками 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alt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первом этапе блоки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используются, как обычный конструктор, который помогает знакомить с цветом, размером, формами.</a:t>
            </a:r>
            <a:endParaRPr lang="ru-RU" alt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14553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 можно знакомить детей со свойствами логических блоков с использованием карточек с изображением символов свойств, где цвет, размер и толщина различных блоков изображены условными значками.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143380"/>
            <a:ext cx="4572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третьем этапе задания даются на кодирование и декодирование геометрических фигур или информации. 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562" y="4335926"/>
            <a:ext cx="2041132" cy="2522074"/>
          </a:xfrm>
          <a:prstGeom prst="rect">
            <a:avLst/>
          </a:prstGeom>
        </p:spPr>
      </p:pic>
      <p:pic>
        <p:nvPicPr>
          <p:cNvPr id="8" name="Picture 2" descr="C:\Users\рома\Downloads\detsad-233446-14324092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2264" y="4786322"/>
            <a:ext cx="2381236" cy="178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s://paidagogos.com/wp-content/uploads/2017/03/konstruirovanie-s-pomoshchyu-blokov-z-denesha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14290"/>
            <a:ext cx="2888136" cy="252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s://avatars.mds.yandex.net/get-pdb/1523412/c5c3c162-e6cd-46cf-bea4-852df90c78bc/s120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72264" y="2786058"/>
            <a:ext cx="2411366" cy="18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5011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Цветные счетные палочки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razvivaika14.ru/wp-content/uploads/2018/07/nabor-palochek-kryuizen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928670"/>
            <a:ext cx="605746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\2019-2020 уч.год\семинар-практикум\0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Данное пособие создал бельгийский математика Джордж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(1891 – 1976) для помощи детям в освоении законов математики.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58579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Долгое время он проработал учителем в начальных классах. Работая с детьми стал постепенно разрабатывать и внедрять свою методику обучения детей математическим способностям.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сторонник того, что ребенок намного легче усваивает обучающий материал, если он перед глазами ребенка, как наглядное пособие. А еще лучше, если его можно потрогать и провести какие-то манипуляции, например поиграть.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Здесь и родилась идея, а потом и внедрение ее в жизнь в виде одноименных палочек, которые он сам придумал опираясь на идеи Марии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Монтесори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Так же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автором книги в которой подробно описана данная методика «Числа и цвета», или как их называл сам автор «числа в цвете».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cdn10.bigcommerce.com/s-lhtakl1y/product_images/uploaded_images/emile-georges-cuisenair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480" y="1071546"/>
            <a:ext cx="2857520" cy="359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1400</Words>
  <Application>Microsoft Office PowerPoint</Application>
  <PresentationFormat>Экран 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 Windows</cp:lastModifiedBy>
  <cp:revision>91</cp:revision>
  <dcterms:created xsi:type="dcterms:W3CDTF">2014-05-12T04:44:22Z</dcterms:created>
  <dcterms:modified xsi:type="dcterms:W3CDTF">2019-10-25T08:58:58Z</dcterms:modified>
</cp:coreProperties>
</file>