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36"/>
  </p:notesMasterIdLst>
  <p:sldIdLst>
    <p:sldId id="278" r:id="rId2"/>
    <p:sldId id="310" r:id="rId3"/>
    <p:sldId id="256" r:id="rId4"/>
    <p:sldId id="260" r:id="rId5"/>
    <p:sldId id="312" r:id="rId6"/>
    <p:sldId id="280" r:id="rId7"/>
    <p:sldId id="329" r:id="rId8"/>
    <p:sldId id="281" r:id="rId9"/>
    <p:sldId id="313" r:id="rId10"/>
    <p:sldId id="282" r:id="rId11"/>
    <p:sldId id="322" r:id="rId12"/>
    <p:sldId id="316" r:id="rId13"/>
    <p:sldId id="323" r:id="rId14"/>
    <p:sldId id="330" r:id="rId15"/>
    <p:sldId id="317" r:id="rId16"/>
    <p:sldId id="331" r:id="rId17"/>
    <p:sldId id="334" r:id="rId18"/>
    <p:sldId id="273" r:id="rId19"/>
    <p:sldId id="275" r:id="rId20"/>
    <p:sldId id="276" r:id="rId21"/>
    <p:sldId id="277" r:id="rId22"/>
    <p:sldId id="294" r:id="rId23"/>
    <p:sldId id="291" r:id="rId24"/>
    <p:sldId id="295" r:id="rId25"/>
    <p:sldId id="335" r:id="rId26"/>
    <p:sldId id="293" r:id="rId27"/>
    <p:sldId id="297" r:id="rId28"/>
    <p:sldId id="285" r:id="rId29"/>
    <p:sldId id="318" r:id="rId30"/>
    <p:sldId id="289" r:id="rId31"/>
    <p:sldId id="336" r:id="rId32"/>
    <p:sldId id="328" r:id="rId33"/>
    <p:sldId id="287" r:id="rId34"/>
    <p:sldId id="337" r:id="rId35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96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74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4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5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4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085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1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46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5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4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18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Храмова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Алексея Леонидовича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греко-римской борьбе </a:t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864096"/>
          </a:xfrm>
        </p:spPr>
        <p:txBody>
          <a:bodyPr>
            <a:norm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24744"/>
            <a:ext cx="4087268" cy="55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052736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399749"/>
              </p:ext>
            </p:extLst>
          </p:nvPr>
        </p:nvGraphicFramePr>
        <p:xfrm>
          <a:off x="539552" y="1251248"/>
          <a:ext cx="7704857" cy="46561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 </a:t>
                      </a:r>
                      <a:r>
                        <a:rPr lang="ru-RU" sz="1100" dirty="0" smtClean="0"/>
                        <a:t>20120 </a:t>
                      </a:r>
                      <a:r>
                        <a:rPr lang="ru-RU" sz="1100" dirty="0" smtClean="0"/>
                        <a:t>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МУДО «СДЮСШ № 4»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Тактико-техническая</a:t>
                      </a:r>
                      <a:r>
                        <a:rPr lang="ru-RU" sz="1100" baseline="0" dirty="0" smtClean="0"/>
                        <a:t> подготовка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Совершенствование тактико-технических действий в группах углубленной подготовки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 </a:t>
                      </a:r>
                      <a:r>
                        <a:rPr lang="ru-RU" sz="1100" dirty="0" smtClean="0"/>
                        <a:t>02. 2021 </a:t>
                      </a:r>
                      <a:r>
                        <a:rPr lang="ru-RU" sz="1100" dirty="0" smtClean="0"/>
                        <a:t>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Волевая                         «Занятия с установкой перед</a:t>
                      </a:r>
                    </a:p>
                    <a:p>
                      <a:r>
                        <a:rPr lang="ru-RU" sz="1100" dirty="0" smtClean="0"/>
                        <a:t>Подготовка                             соревнованиями</a:t>
                      </a:r>
                      <a:r>
                        <a:rPr lang="ru-RU" sz="1100" baseline="0" dirty="0" smtClean="0"/>
                        <a:t>»</a:t>
                      </a:r>
                    </a:p>
                    <a:p>
                      <a:r>
                        <a:rPr lang="ru-RU" sz="1100" baseline="0" dirty="0" smtClean="0"/>
                        <a:t>спортсменов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Январь</a:t>
                      </a:r>
                    </a:p>
                    <a:p>
                      <a:r>
                        <a:rPr lang="ru-RU" sz="1100" dirty="0" smtClean="0"/>
                        <a:t>2022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0" dirty="0" smtClean="0"/>
                        <a:t>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Февраль</a:t>
                      </a:r>
                    </a:p>
                    <a:p>
                      <a:r>
                        <a:rPr lang="ru-RU" sz="1100" baseline="0" dirty="0" smtClean="0"/>
                        <a:t>2022 </a:t>
                      </a:r>
                      <a:r>
                        <a:rPr lang="ru-RU" sz="1100" baseline="0" dirty="0" smtClean="0"/>
                        <a:t>г.</a:t>
                      </a:r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МУДО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«СДЮСШ № 4»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Судейство соревнований «Открытое первенство СДЮСШ № 4 по</a:t>
                      </a:r>
                      <a:r>
                        <a:rPr lang="ru-RU" sz="1100" baseline="0" dirty="0" smtClean="0"/>
                        <a:t> греко-римской борьбе</a:t>
                      </a:r>
                      <a:r>
                        <a:rPr lang="ru-RU" sz="1100" dirty="0" smtClean="0"/>
                        <a:t>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312526" cy="60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.Выступление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983525"/>
              </p:ext>
            </p:extLst>
          </p:nvPr>
        </p:nvGraphicFramePr>
        <p:xfrm>
          <a:off x="395536" y="1578634"/>
          <a:ext cx="8568952" cy="47011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27.04.2020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планирования многолетней подготовки</a:t>
                      </a:r>
                      <a:r>
                        <a:rPr lang="ru-RU" baseline="0" dirty="0" smtClean="0"/>
                        <a:t> в учебно-тренировочных группах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13.11.2021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методики обучения борцов  группах начальной подготовки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25.03.2022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Техника безопасности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Предотвращение травм и профилактика травматизма на занятиях борьбой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438911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7</a:t>
            </a:r>
            <a:r>
              <a:rPr lang="ru-RU" sz="2400" dirty="0" smtClean="0">
                <a:solidFill>
                  <a:schemeClr val="accent1"/>
                </a:solidFill>
              </a:rPr>
              <a:t>.Результаты </a:t>
            </a:r>
            <a:r>
              <a:rPr lang="ru-RU" sz="2400" dirty="0">
                <a:solidFill>
                  <a:schemeClr val="accent1"/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04407"/>
            <a:ext cx="3660531" cy="51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992888" cy="640871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СДЮСШ № 4 по самбо среди девочек и мальчиков</a:t>
            </a: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2019 </a:t>
            </a: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Абдрашитов Юсуф - 3место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Халиков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Ибрахим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Итяйкин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 –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ткрытое первенство Республики Мордовия по греко-римской борьбе, посвящённом Дню защитника Отечества и 75-Летию Победы в Великой Отечественной войне, с. Большая Елховка, 2020 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Илькинов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-  3 место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Савинов Илья -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- 1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вольной борьбе , с. Большая Елховка,2021 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Богданов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борьбе, г. Саранск, 2021г.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Рябинин Анатолий - 3 место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изайкин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Иван-1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борьбе, посвященный Дню защитника Отечества, г. Саранск, 2021 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- 1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Илькинов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- 2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спортивной борьбе (дисциплина :греко-римская борьба), гСаранск2021 г.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Илькинов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–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</a:t>
            </a: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греко-римской борьбе, посвященный Дню Победы, г. Рузаевка,2021 </a:t>
            </a: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Моторин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Максим– 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Богданов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539480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спортивной борьбе, посвященный памяти сотрудников правоохранительных органов, Саранск , 2021 г.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Илькинов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–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1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по вольной борьбе , Саранск, 2021 г.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Богданов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вольной борьбе, посвященный 76 годовщине Победы в Великой Отечественной войне, Саранск , 2021 г.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Богданов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 по спортивной борьбе, посвященной Дню защитника Отечества, Саранск, 2021 г.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Мартынов Даниил –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вольной борьбе, г. Ардатов, 2021 г.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-Богданов </a:t>
            </a:r>
            <a:r>
              <a:rPr lang="ru-RU" sz="1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место</a:t>
            </a:r>
            <a:b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6" y="980728"/>
            <a:ext cx="3549857" cy="506129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27648"/>
            <a:ext cx="3456384" cy="5114378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0830"/>
            <a:ext cx="3800927" cy="528141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0830"/>
            <a:ext cx="3960440" cy="5425431"/>
          </a:xfr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47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19.07.1979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г.</a:t>
            </a:r>
            <a:endParaRPr lang="ru-RU" sz="2000" b="1" dirty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endParaRPr lang="ru-RU" sz="2000" b="1" dirty="0" smtClean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- инженер,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специальность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«Технология машиностроения»,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Мордовский государственный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университет им. Н.П. Огарева,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ВСВ 1605645,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30 июня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 2006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г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- тренер-преподаватель по ФК и спорту, ООО «Международный центр образования и социально-гуманитарных исследований», № диплома 772407755511, дата выдачи 05.10.2018 г.</a:t>
            </a:r>
            <a:endParaRPr lang="ru-RU" sz="2000" b="1" dirty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22 года</a:t>
            </a:r>
            <a:endParaRPr lang="ru-RU" sz="2000" b="1" dirty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22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тренировки», 2020 г.</a:t>
            </a:r>
            <a:endParaRPr lang="ru-RU" sz="2000" b="1" dirty="0">
              <a:solidFill>
                <a:schemeClr val="accent1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6" y="234080"/>
            <a:ext cx="4047180" cy="55442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080"/>
            <a:ext cx="4032448" cy="5612038"/>
          </a:xfr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0077"/>
            <a:ext cx="4768114" cy="66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56798"/>
            <a:ext cx="3919639" cy="54550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6798"/>
            <a:ext cx="3888432" cy="5455040"/>
          </a:xfr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744416" cy="522782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77392"/>
            <a:ext cx="3816424" cy="5362628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" y="804067"/>
            <a:ext cx="3850815" cy="541095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873478" cy="5306301"/>
          </a:xfr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9" y="735352"/>
            <a:ext cx="3813032" cy="53066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35352"/>
            <a:ext cx="3817667" cy="5321597"/>
          </a:xfrm>
        </p:spPr>
      </p:pic>
    </p:spTree>
    <p:extLst>
      <p:ext uri="{BB962C8B-B14F-4D97-AF65-F5344CB8AC3E}">
        <p14:creationId xmlns:p14="http://schemas.microsoft.com/office/powerpoint/2010/main" val="33133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7" y="476672"/>
            <a:ext cx="4160739" cy="578137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66" y="529227"/>
            <a:ext cx="3888435" cy="5676266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35036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5"/>
            <a:ext cx="8676456" cy="96211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8.Система взаимодействия с родителями воспитанников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435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38766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3" y="980728"/>
            <a:ext cx="4092579" cy="57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86409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9.Общественно-педагогическая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9" y="1052736"/>
            <a:ext cx="3956410" cy="55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16632"/>
            <a:ext cx="7274769" cy="7200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Призер Всероссийских соревнований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3843346" cy="56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1632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Награды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772816"/>
            <a:ext cx="6347714" cy="324036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Почетная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Администрации городского округа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2020 г.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  Российской Федерации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Благодарственное письмо, 2022 г.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7904355" cy="57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112703" cy="5701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63151"/>
            <a:ext cx="3600400" cy="57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0248" y="1042912"/>
            <a:ext cx="441539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43177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0527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2.Сохранность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860099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</a:t>
                      </a:r>
                      <a:r>
                        <a:rPr lang="ru-RU" dirty="0" smtClean="0"/>
                        <a:t>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1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14 </a:t>
                      </a:r>
                      <a:r>
                        <a:rPr lang="ru-RU" sz="1600" b="1" baseline="0" dirty="0" smtClean="0"/>
                        <a:t>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15 </a:t>
                      </a:r>
                      <a:r>
                        <a:rPr lang="ru-RU" sz="1600" b="1" baseline="0" dirty="0" smtClean="0"/>
                        <a:t>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14 </a:t>
                      </a:r>
                      <a:r>
                        <a:rPr lang="ru-RU" sz="1600" b="1" dirty="0" smtClean="0"/>
                        <a:t>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</a:t>
                      </a:r>
                      <a:r>
                        <a:rPr lang="ru-RU" sz="1600" b="1" dirty="0" smtClean="0"/>
                        <a:t>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</a:t>
                      </a:r>
                      <a:r>
                        <a:rPr lang="ru-RU" sz="1600" b="1" dirty="0" smtClean="0"/>
                        <a:t>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454068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3.Результаты </a:t>
            </a:r>
            <a:r>
              <a:rPr lang="ru-RU" sz="2400" dirty="0">
                <a:solidFill>
                  <a:schemeClr val="accent1"/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556014" cy="6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622</Words>
  <Application>Microsoft Office PowerPoint</Application>
  <PresentationFormat>Экран (4:3)</PresentationFormat>
  <Paragraphs>134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Arial Unicode MS</vt:lpstr>
      <vt:lpstr>Calibri</vt:lpstr>
      <vt:lpstr>Century Schoolbook</vt:lpstr>
      <vt:lpstr>Times New Roman</vt:lpstr>
      <vt:lpstr>Verdana</vt:lpstr>
      <vt:lpstr>Wingdings</vt:lpstr>
      <vt:lpstr>Wingdings 2</vt:lpstr>
      <vt:lpstr>View</vt:lpstr>
      <vt:lpstr>   Министерство образования Республики Мордовия  Портфолио      Храмова Алексея Леонидовича тренера-преподавателя по греко-римской борьбе  МУДО «СДЮСШ №4» г.о.Саранск  </vt:lpstr>
      <vt:lpstr>Презентация PowerPoint</vt:lpstr>
      <vt:lpstr>ПРЕДСТАВЛЕНИЕ</vt:lpstr>
      <vt:lpstr>1.Степень обеспечения повышения уровня подготовленности воспитанников</vt:lpstr>
      <vt:lpstr>Презентация PowerPoint</vt:lpstr>
      <vt:lpstr>2.Сохранность контингента воспитанников на этапах спортивной подготовки</vt:lpstr>
      <vt:lpstr>Презентация PowerPoint</vt:lpstr>
      <vt:lpstr>3.Результаты анализа текущей документации</vt:lpstr>
      <vt:lpstr>Презентация PowerPoint</vt:lpstr>
      <vt:lpstr>4.Выполнение воспитанниками требований для присвоения спортивных званий и разрядов</vt:lpstr>
      <vt:lpstr>5.Проведение открытых мастер-классов, открытых занятий, мероприятий (очно)</vt:lpstr>
      <vt:lpstr>Презентация PowerPoint</vt:lpstr>
      <vt:lpstr>6.Выступление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7.Результаты участия воспитанников в официальных соревнованиях</vt:lpstr>
      <vt:lpstr>Открытое первенство СДЮСШ № 4 по самбо среди девочек и мальчиков г. Саранск, 2019 г. - Абдрашитов Юсуф - 3место - Халиков Ибрахим- 2 место - Итяйкин Роман – 3 место  Открытое первенство Республики Мордовия по греко-римской борьбе, посвящённом Дню защитника Отечества и 75-Летию Победы в Великой Отечественной войне, с. Большая Елховка, 2020 г. - Илькинов Дмитрий -  3 место - Савинов Илья -2 место - Ромашкин Ярослав - 1 место Республиканский турнир по вольной борьбе , с. Большая Елховка,2021 г. - Богданов Самир – 3 место  Первенство Республики Мордовия по спортивной борьбе, г. Саранск, 2021г. - Рябинин Анатолий - 3 место - Ризайкин Иван-1 место  Республиканский турнир по спортивной борьбе, посвященный Дню защитника Отечества, г. Саранск, 2021 г. - Ромашкин Ярослав - 1 место - Илькинов Дмитрий - 2 место  Республиканский турнир по спортивной борьбе (дисциплина :греко-римская борьба), гСаранск2021 г. - Илькинов Дмитрий – 3 место  Открытый Республиканский турнир по греко-римской борьбе, посвященный Дню Победы, г. Рузаевка,2021  - Моторин Максим– 1 место - Богданов Самир – 1 место  </vt:lpstr>
      <vt:lpstr>Республиканский турнир по спортивной борьбе, посвященный памяти сотрудников правоохранительных органов, Саранск , 2021 г. - Илькинов Дмитрий – 3 место  Первенство г.о. Саранск по вольной борьбе , Саранск, 2021 г. - Богданов Самир – 1 место  Открытый Республиканский турнир по вольной борьбе, посвященный 76 годовщине Победы в Великой Отечественной войне, Саранск , 2021 г. - Богданов Самир – 1 место  Республиканский турнир  по спортивной борьбе, посвященной Дню защитника Отечества, Саранск, 2021 г. - Мартынов Даниил – 3 место  Первенство Республики Мордовия по вольной борьбе, г. Ардатов, 2021 г. -Богданов Самир- 3 место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8.Система взаимодействия с родителями воспитанников</vt:lpstr>
      <vt:lpstr>Презентация PowerPoint</vt:lpstr>
      <vt:lpstr>9.Общественно-педагогическая активность педагога : участие в комиссиях, педагогических сообществах, в жюри, конкурсов</vt:lpstr>
      <vt:lpstr>Призер Всероссийских соревнований</vt:lpstr>
      <vt:lpstr>10.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87</cp:revision>
  <cp:lastPrinted>2019-12-04T09:42:59Z</cp:lastPrinted>
  <dcterms:created xsi:type="dcterms:W3CDTF">2017-06-13T20:19:07Z</dcterms:created>
  <dcterms:modified xsi:type="dcterms:W3CDTF">2023-03-01T06:59:03Z</dcterms:modified>
</cp:coreProperties>
</file>