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72" r:id="rId4"/>
    <p:sldId id="277" r:id="rId5"/>
    <p:sldId id="283" r:id="rId6"/>
    <p:sldId id="276" r:id="rId7"/>
    <p:sldId id="258" r:id="rId8"/>
    <p:sldId id="259" r:id="rId9"/>
    <p:sldId id="292" r:id="rId10"/>
    <p:sldId id="293" r:id="rId11"/>
    <p:sldId id="273" r:id="rId12"/>
    <p:sldId id="280" r:id="rId13"/>
    <p:sldId id="260" r:id="rId14"/>
    <p:sldId id="261" r:id="rId15"/>
    <p:sldId id="288" r:id="rId16"/>
    <p:sldId id="262" r:id="rId17"/>
    <p:sldId id="286" r:id="rId18"/>
    <p:sldId id="263" r:id="rId19"/>
    <p:sldId id="264" r:id="rId20"/>
    <p:sldId id="265" r:id="rId21"/>
    <p:sldId id="291" r:id="rId22"/>
    <p:sldId id="266" r:id="rId23"/>
    <p:sldId id="267" r:id="rId24"/>
    <p:sldId id="268" r:id="rId25"/>
    <p:sldId id="289" r:id="rId26"/>
    <p:sldId id="27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5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436" autoAdjust="0"/>
  </p:normalViewPr>
  <p:slideViewPr>
    <p:cSldViewPr>
      <p:cViewPr>
        <p:scale>
          <a:sx n="75" d="100"/>
          <a:sy n="75" d="100"/>
        </p:scale>
        <p:origin x="-840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147C36-0E7D-499F-A520-8D68026D5EB2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latin typeface="+mj-lt"/>
              </a:rPr>
              <a:t>Министерство  образования  Республики Мордовия</a:t>
            </a:r>
            <a:endParaRPr lang="ru-RU" sz="2400" b="1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3671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Портфолио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Чугуновой Натальи Николаевны,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воспитателя муниципального дошкольного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образовательного учреждения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«Детский сад № 71» </a:t>
            </a:r>
            <a:r>
              <a:rPr lang="ru-RU" sz="2800" b="1" dirty="0" err="1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г.о</a:t>
            </a:r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. Саранск</a:t>
            </a:r>
          </a:p>
          <a:p>
            <a:endParaRPr lang="ru-RU" dirty="0" smtClean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3286124"/>
            <a:ext cx="64393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Дата рождения: 17.07.1989г.</a:t>
            </a:r>
          </a:p>
          <a:p>
            <a:r>
              <a:rPr lang="ru-RU" sz="2000" b="1" dirty="0" smtClean="0">
                <a:latin typeface="+mj-lt"/>
              </a:rPr>
              <a:t>Профессиональное образование:</a:t>
            </a:r>
          </a:p>
          <a:p>
            <a:r>
              <a:rPr lang="ru-RU" sz="2000" b="1" dirty="0" smtClean="0">
                <a:latin typeface="+mj-lt"/>
              </a:rPr>
              <a:t>Мордовский государственный педагогический </a:t>
            </a:r>
            <a:endParaRPr lang="en-US" sz="2000" b="1" dirty="0" smtClean="0">
              <a:latin typeface="+mj-lt"/>
            </a:endParaRPr>
          </a:p>
          <a:p>
            <a:r>
              <a:rPr lang="ru-RU" sz="2000" b="1" dirty="0" smtClean="0">
                <a:latin typeface="+mj-lt"/>
              </a:rPr>
              <a:t>институт </a:t>
            </a:r>
            <a:r>
              <a:rPr lang="en-US" sz="2000" b="1" dirty="0" smtClean="0">
                <a:latin typeface="+mj-lt"/>
              </a:rPr>
              <a:t>  </a:t>
            </a:r>
            <a:r>
              <a:rPr lang="ru-RU" sz="2000" b="1" dirty="0" smtClean="0">
                <a:latin typeface="+mj-lt"/>
              </a:rPr>
              <a:t>им. М.Е. </a:t>
            </a:r>
            <a:r>
              <a:rPr lang="ru-RU" sz="2000" b="1" dirty="0" err="1" smtClean="0">
                <a:latin typeface="+mj-lt"/>
              </a:rPr>
              <a:t>Евсевьева</a:t>
            </a:r>
            <a:r>
              <a:rPr lang="ru-RU" sz="2000" b="1" dirty="0" smtClean="0">
                <a:latin typeface="+mj-lt"/>
              </a:rPr>
              <a:t>, 2011 год.</a:t>
            </a:r>
          </a:p>
          <a:p>
            <a:r>
              <a:rPr lang="ru-RU" sz="2000" b="1" dirty="0" smtClean="0">
                <a:latin typeface="+mj-lt"/>
              </a:rPr>
              <a:t>Специальность</a:t>
            </a:r>
            <a:r>
              <a:rPr lang="en-US" sz="2000" b="1" dirty="0" smtClean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:</a:t>
            </a:r>
            <a:r>
              <a:rPr lang="en-US" sz="2000" b="1" dirty="0" smtClean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олигофренопедагогика</a:t>
            </a:r>
          </a:p>
          <a:p>
            <a:r>
              <a:rPr lang="ru-RU" sz="2000" b="1" dirty="0" smtClean="0"/>
              <a:t>Переподготовка ГБОУДПО «МРИО» ,</a:t>
            </a:r>
          </a:p>
          <a:p>
            <a:r>
              <a:rPr lang="ru-RU" sz="2000" b="1" dirty="0" smtClean="0"/>
              <a:t>дошкольное образование,  2015.</a:t>
            </a:r>
            <a:endParaRPr lang="en-US" sz="2000" b="1" dirty="0" smtClean="0">
              <a:latin typeface="+mj-lt"/>
            </a:endParaRPr>
          </a:p>
          <a:p>
            <a:r>
              <a:rPr lang="ru-RU" sz="2000" b="1" dirty="0" smtClean="0">
                <a:latin typeface="+mj-lt"/>
              </a:rPr>
              <a:t>Стаж педагогической работы: 9 лет.</a:t>
            </a:r>
          </a:p>
          <a:p>
            <a:r>
              <a:rPr lang="ru-RU" sz="2000" b="1" dirty="0" smtClean="0">
                <a:latin typeface="+mj-lt"/>
              </a:rPr>
              <a:t>В данной должности:  9лет.</a:t>
            </a:r>
          </a:p>
          <a:p>
            <a:r>
              <a:rPr lang="ru-RU" sz="2000" b="1" dirty="0" smtClean="0">
                <a:latin typeface="+mj-lt"/>
              </a:rPr>
              <a:t>Наличие квалификационной категории: первая, </a:t>
            </a:r>
          </a:p>
          <a:p>
            <a:r>
              <a:rPr lang="ru-RU" sz="2000" b="1" dirty="0" smtClean="0">
                <a:latin typeface="+mj-lt"/>
              </a:rPr>
              <a:t>приказ № 596 от 20.05.2016г.</a:t>
            </a:r>
            <a:endParaRPr lang="ru-RU" sz="2000" b="1" dirty="0">
              <a:latin typeface="+mj-lt"/>
            </a:endParaRPr>
          </a:p>
        </p:txBody>
      </p:sp>
      <p:pic>
        <p:nvPicPr>
          <p:cNvPr id="7" name="Рисунок 6" descr="https://sun9-56.userapi.com/MBWmVZF_vPspn-WBepb--Ugq1MXEhkPYLY7zuw/Z6J-nBBRgK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3143248"/>
            <a:ext cx="2500330" cy="3714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368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работа\Documents\Scanned Documents\чугунова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857232"/>
            <a:ext cx="3798037" cy="52149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7286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4.Результаты участия воспитанников в : конкурсах, выставках, турнирах, соревнованиях, акциях, фестивалях.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5072066" y="1857364"/>
          <a:ext cx="3429024" cy="4852572"/>
        </p:xfrm>
        <a:graphic>
          <a:graphicData uri="http://schemas.openxmlformats.org/presentationml/2006/ole">
            <p:oleObj spid="_x0000_s7169" name="Acrobat Document" r:id="rId3" imgW="5667122" imgH="8019915" progId="AcroExch.Document.DC">
              <p:embed/>
            </p:oleObj>
          </a:graphicData>
        </a:graphic>
      </p:graphicFrame>
      <p:pic>
        <p:nvPicPr>
          <p:cNvPr id="3" name="Picture 3" descr="C:\Users\работа\Documents\Scanned Documents\6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928802"/>
            <a:ext cx="3381830" cy="46434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работа\Desktop\аттестация\20-21\чугунова\Screenshot_20210112-155516_Gall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3937397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4" name="Picture 2" descr="C:\Users\работа\Desktop\аттестация\20-21\чугунова\Screenshot_20210112-155532_Galle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2918"/>
            <a:ext cx="3964386" cy="55721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6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5.Наличие авторских программ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1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6.Выступления на заседаниях методических советов,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научно-практических конференциях,</a:t>
            </a:r>
          </a:p>
          <a:p>
            <a:pPr algn="ctr"/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п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едагогических чтениях, семинарах, секциях.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1745" name="Picture 1" descr="C:\Users\работа\Documents\Scanned Documents\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428736"/>
            <a:ext cx="3798055" cy="521497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493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4786314" y="571480"/>
          <a:ext cx="4079893" cy="5773647"/>
        </p:xfrm>
        <a:graphic>
          <a:graphicData uri="http://schemas.openxmlformats.org/presentationml/2006/ole">
            <p:oleObj spid="_x0000_s1026" name="Acrobat Document" r:id="rId3" imgW="5667122" imgH="8019915" progId="AcroExch.Document.DC">
              <p:embed/>
            </p:oleObj>
          </a:graphicData>
        </a:graphic>
      </p:graphicFrame>
      <p:pic>
        <p:nvPicPr>
          <p:cNvPr id="1027" name="Picture 3" descr="C:\Users\работа\Documents\Scanned Documents\5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3" y="509556"/>
            <a:ext cx="4415464" cy="60627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87" y="357166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7.Проведение открытых занятий,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мастер-классов, мероприятий.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43009" name="Picture 1" descr="C:\Users\работа\Documents\Scanned Documents\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285860"/>
            <a:ext cx="3857652" cy="529680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31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работа\Documents\Scanned Documents\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571480"/>
            <a:ext cx="4214842" cy="57872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9938" name="Picture 2" descr="C:\Users\работа\Documents\Scanned Documents\4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2258" y="571480"/>
            <a:ext cx="4214279" cy="578647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3" y="6926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8.Экспертная деятельность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0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2960"/>
            <a:ext cx="8535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9.Общественно-педагогическая активность педагога: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участие в комиссиях,</a:t>
            </a:r>
          </a:p>
          <a:p>
            <a:pPr algn="ctr"/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п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едагогических сообществах, в жюри конкурсов.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7889" name="Picture 1" descr="C:\Users\работа\Documents\Scanned Documents\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428736"/>
            <a:ext cx="3641970" cy="5000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463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428604"/>
            <a:ext cx="7929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Педагогический опыт работы на тему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«Оригами – как средство развития творческих способностей детей дошкольного возраста»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представлен на сайте </a:t>
            </a:r>
            <a:r>
              <a:rPr lang="en-BZ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https://ds71sar.schoolrm.ru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643182"/>
            <a:ext cx="5940425" cy="371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485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10.Позитивные результаты работы с воспитанниками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7889" name="Picture 1" descr="C:\Users\работа\Documents\Scanned Document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998289"/>
            <a:ext cx="4000528" cy="54929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7890" name="Picture 2" descr="C:\Users\работа\Documents\Scanned Documents\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00108"/>
            <a:ext cx="4006167" cy="550072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765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работа\Documents\Scanned Documents\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714356"/>
            <a:ext cx="4071966" cy="559107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11.Качество взаимодействия с</a:t>
            </a:r>
            <a:r>
              <a:rPr lang="en-US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 </a:t>
            </a:r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родителями. 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6865" name="Picture 1" descr="C:\Users\работа\Documents\Scanned Documents\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00107"/>
            <a:ext cx="4000528" cy="54929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6866" name="Picture 2" descr="C:\Users\работа\Documents\Scanned Documents\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71546"/>
            <a:ext cx="3954140" cy="542928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002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12.Работа с детьми из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социально-неблагополучных семей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5841" name="Picture 1" descr="C:\Users\работа\Documents\Scanned Documents\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142984"/>
            <a:ext cx="4006168" cy="550072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51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2730"/>
            <a:ext cx="857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13.Участие педагога в профессиональных конкурсах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2050" name="Picture 2" descr="C:\Users\работа\Desktop\аттестация\20-21\чугунова\диплом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3954140" cy="542928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2051" name="Picture 3" descr="C:\Users\работа\Desktop\аттестация\20-21\чугунова\диплом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84"/>
            <a:ext cx="3895725" cy="534908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347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2232776" y="571480"/>
          <a:ext cx="4139441" cy="5857916"/>
        </p:xfrm>
        <a:graphic>
          <a:graphicData uri="http://schemas.openxmlformats.org/presentationml/2006/ole">
            <p:oleObj spid="_x0000_s30722" name="Acrobat Document" r:id="rId3" imgW="5667122" imgH="8019915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725" y="285728"/>
            <a:ext cx="6409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14.Награды и поощрения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074" name="Picture 2" descr="C:\Users\работа\Desktop\аттестация\20-21\чугунова\чугунова благодарность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2251" y="1000108"/>
            <a:ext cx="3843119" cy="52768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989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9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1.Участие в инновационной деятельности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</p:txBody>
      </p:sp>
      <p:pic>
        <p:nvPicPr>
          <p:cNvPr id="5" name="Picture 2" descr="C:\Users\работа\Documents\Scanned Documents\приказ управление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74" y="1214422"/>
            <a:ext cx="3745550" cy="514353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работа\Documents\Scanned Documents\приказ инновация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848" y="1214422"/>
            <a:ext cx="3746026" cy="514353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esktop\аттестация\19-20\уразова\справки\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706" y="785794"/>
            <a:ext cx="4128828" cy="566914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Users\работа\Desktop\аттестация\19-20\уразова\справки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85794"/>
            <a:ext cx="4058196" cy="557216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абота\Documents\Scanned Document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4147799" cy="569592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027" name="Picture 3" descr="C:\Users\работа\Documents\Scanned Documents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4058196" cy="557216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работа\Documents\Scanned Documents\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4232927" cy="581208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265" name="Picture 1" descr="C:\Users\работа\Documents\Scanned Documents\7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571480"/>
            <a:ext cx="4162252" cy="5715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8" y="7647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2.Наставничество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91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работа\Desktop\аттестация\20-21\чугунова\d968529f69b6c5a7937b6a07e2b502cejpg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67110" cy="575326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285984" y="357166"/>
            <a:ext cx="6858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                                             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3.Наличие публикаций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8194" name="Picture 2" descr="C:\Users\работа\Desktop\аттестация\20-21\чугунова\d968529f69b6c5a7937b6a07e2b502ce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214554"/>
            <a:ext cx="6391380" cy="45172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092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работа\Documents\Scanned Document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3791091" cy="52054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43011" name="Picture 3" descr="C:\Users\работа\Documents\Scanned Documents\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714356"/>
            <a:ext cx="3798055" cy="521497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1188</TotalTime>
  <Words>199</Words>
  <Application>Microsoft Office PowerPoint</Application>
  <PresentationFormat>Экран (4:3)</PresentationFormat>
  <Paragraphs>41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Поток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работа</cp:lastModifiedBy>
  <cp:revision>127</cp:revision>
  <dcterms:created xsi:type="dcterms:W3CDTF">2019-10-01T18:05:11Z</dcterms:created>
  <dcterms:modified xsi:type="dcterms:W3CDTF">2021-02-12T09:24:06Z</dcterms:modified>
</cp:coreProperties>
</file>