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85" r:id="rId5"/>
    <p:sldId id="264" r:id="rId6"/>
    <p:sldId id="275" r:id="rId7"/>
    <p:sldId id="286" r:id="rId8"/>
    <p:sldId id="289" r:id="rId9"/>
    <p:sldId id="290" r:id="rId10"/>
    <p:sldId id="287" r:id="rId11"/>
    <p:sldId id="291" r:id="rId12"/>
    <p:sldId id="293" r:id="rId13"/>
    <p:sldId id="288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0000"/>
    <a:srgbClr val="194B32"/>
    <a:srgbClr val="6C0000"/>
    <a:srgbClr val="CC0000"/>
    <a:srgbClr val="005000"/>
    <a:srgbClr val="007A00"/>
    <a:srgbClr val="006600"/>
    <a:srgbClr val="753805"/>
    <a:srgbClr val="7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714356"/>
            <a:ext cx="4786346" cy="44291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« ВКУСНЫЕ КОРМУШКИ ДЛЯ МОЕЙ ПИЧУЖКИ»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000" spc="50" dirty="0" smtClean="0">
                <a:ln w="11430"/>
                <a:solidFill>
                  <a:srgbClr val="C00000"/>
                </a:solidFill>
              </a:rPr>
              <a:t>МАСТЕР КЛАСС </a:t>
            </a:r>
            <a:br>
              <a:rPr lang="ru-RU" sz="2000" spc="50" dirty="0" smtClean="0">
                <a:ln w="11430"/>
                <a:solidFill>
                  <a:srgbClr val="C00000"/>
                </a:solidFill>
              </a:rPr>
            </a:br>
            <a:r>
              <a:rPr lang="ru-RU" sz="2000" spc="50" dirty="0" smtClean="0">
                <a:ln w="11430"/>
                <a:solidFill>
                  <a:srgbClr val="C00000"/>
                </a:solidFill>
              </a:rPr>
              <a:t>ДЛЯ ДЕТЕЙ СТАРШЕГО ВОЗРАСТА</a:t>
            </a:r>
            <a:endParaRPr lang="ru-RU" sz="2000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929066"/>
            <a:ext cx="203357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forum.na-svyazi.ru/uploads/201611/post-65208-1478352847-38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3867754" cy="47863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86182" y="428604"/>
            <a:ext cx="5072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МУНИЦИПАЛЬНОЕ ДОШКОЛЬНОЕ ОБРАЗОВАТЕЛЬНОЕ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УЧРЕЖДЕНИЕ «ДЕТСКИЙ САД №20 КОМБИНИРОВАННОГО ВИДА»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4786322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ПОДГОТОИЛА ВОСПИТАТЕЛЬ ВЫСШЕЙ КВ, КАТЕГОРИИ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КОНДРАКОВА Е.И.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1. Смешиваем воду с мукой и завариваем «съедобный клей» (обычный клейстер)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 Заранее приготовленную форму (мука, желатин вода) смазываем клейстером и обильно посыпаем смесью круп, семечек, сушеных ягод.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 Даем немного подсохнуть и еще раз смазываем клейстером и посыпаем смесью.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4.Ждем высыхания.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5. Привязываем ленту, для того чтобы можно было подвесить нашу кормушку- угощение на улице.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7" name="Picture 1" descr="C:\Users\User\Desktop\Фото группы 2019-2020\20191112_16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357562"/>
            <a:ext cx="4191030" cy="2357454"/>
          </a:xfrm>
          <a:prstGeom prst="rect">
            <a:avLst/>
          </a:prstGeom>
          <a:noFill/>
        </p:spPr>
      </p:pic>
      <p:pic>
        <p:nvPicPr>
          <p:cNvPr id="24578" name="Picture 2" descr="C:\Users\User\Desktop\Фото группы 2019-2020\20191112_16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190997" cy="2357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esktop\Фото группы 2019-2020\20191112_160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00042"/>
            <a:ext cx="4445030" cy="2500330"/>
          </a:xfrm>
          <a:prstGeom prst="rect">
            <a:avLst/>
          </a:prstGeom>
          <a:noFill/>
        </p:spPr>
      </p:pic>
      <p:pic>
        <p:nvPicPr>
          <p:cNvPr id="47107" name="Picture 3" descr="C:\Users\User\Desktop\Фото группы 2019-2020\20191112_16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143248"/>
            <a:ext cx="4564095" cy="2567303"/>
          </a:xfrm>
          <a:prstGeom prst="rect">
            <a:avLst/>
          </a:prstGeom>
          <a:noFill/>
        </p:spPr>
      </p:pic>
      <p:pic>
        <p:nvPicPr>
          <p:cNvPr id="47108" name="Picture 4" descr="C:\Users\User\Desktop\Фото группы 2019-2020\20191112_160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04"/>
            <a:ext cx="2928958" cy="52070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3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8A0000"/>
                </a:solidFill>
              </a:rPr>
              <a:t>ВКУСНАЯ КОРМУШКА ДЛЯ МОЕЙ ПИЧУЖКИ ГОТОВА!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Можно смело их развешивать на ветвях деревьев и наблюдать за тем, как наши пернатые друзья угощаются.</a:t>
            </a:r>
          </a:p>
          <a:p>
            <a:pPr fontAlgn="base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8130" name="Picture 2" descr="C:\Users\User\Desktop\синичкин день фото - копия\20191113_074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532212" cy="1986869"/>
          </a:xfrm>
          <a:prstGeom prst="rect">
            <a:avLst/>
          </a:prstGeom>
          <a:noFill/>
        </p:spPr>
      </p:pic>
      <p:pic>
        <p:nvPicPr>
          <p:cNvPr id="48131" name="Picture 3" descr="C:\Users\User\Desktop\синичкин день фото - копия\20191113_11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714752"/>
            <a:ext cx="3571900" cy="2009194"/>
          </a:xfrm>
          <a:prstGeom prst="rect">
            <a:avLst/>
          </a:prstGeom>
          <a:noFill/>
        </p:spPr>
      </p:pic>
      <p:pic>
        <p:nvPicPr>
          <p:cNvPr id="48132" name="Picture 4" descr="C:\Users\User\Desktop\синичкин день фото - копия\20191113_113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000240"/>
            <a:ext cx="2089549" cy="3714752"/>
          </a:xfrm>
          <a:prstGeom prst="rect">
            <a:avLst/>
          </a:prstGeom>
          <a:noFill/>
        </p:spPr>
      </p:pic>
      <p:pic>
        <p:nvPicPr>
          <p:cNvPr id="48133" name="Picture 5" descr="C:\Users\User\Desktop\синичкин день фото - копия\20191113_113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000240"/>
            <a:ext cx="2071702" cy="3683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User\Desktop\синичкин день фото - копия\20191113_113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000396" cy="5334037"/>
          </a:xfrm>
          <a:prstGeom prst="rect">
            <a:avLst/>
          </a:prstGeom>
          <a:noFill/>
        </p:spPr>
      </p:pic>
      <p:pic>
        <p:nvPicPr>
          <p:cNvPr id="23557" name="Picture 5" descr="C:\Users\User\Desktop\синичкин день фото - копия\20191113_113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66"/>
            <a:ext cx="4953035" cy="2786082"/>
          </a:xfrm>
          <a:prstGeom prst="rect">
            <a:avLst/>
          </a:prstGeom>
          <a:noFill/>
        </p:spPr>
      </p:pic>
      <p:pic>
        <p:nvPicPr>
          <p:cNvPr id="23558" name="Picture 6" descr="C:\Users\User\Desktop\синичкин день фото - копия\20191113_113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214686"/>
            <a:ext cx="4929222" cy="277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57864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«Покормите птиц зимой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Пусть со всех концов,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К вам слетятся, как домой,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Стайки на крыльцо.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Не богаты их корма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Горсть одна нужна,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Горсть одна - и не страшна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Будет им зима.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Сколько гибнет их – не счесть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Видеть тяжело.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35743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А ведь в нашем сердце есть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 для птиц тепло.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Разве можно забывать: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Улететь могли,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А остались зимовать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Заодно с людьми.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Приучите птиц в мороз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К своему окну,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Чтоб без песен не пришлось</a:t>
            </a:r>
            <a:endParaRPr lang="ru-RU" sz="2000" dirty="0" smtClean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Нам встречать весну».</a:t>
            </a:r>
            <a:endParaRPr lang="ru-RU" sz="20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9155" name="Picture 3" descr="https://green-design.pro/wp-content/uploads/2019/01/sedobnaya-kormushka-dlya-pti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8604"/>
            <a:ext cx="2430016" cy="1928826"/>
          </a:xfrm>
          <a:prstGeom prst="rect">
            <a:avLst/>
          </a:prstGeom>
          <a:noFill/>
        </p:spPr>
      </p:pic>
      <p:sp>
        <p:nvSpPr>
          <p:cNvPr id="49157" name="AutoShape 5" descr="https://www.firefliesandmudpies.com/wp-content/uploads/Chickadee-on-Twi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59" name="AutoShape 7" descr="https://www.firefliesandmudpies.com/wp-content/uploads/Chickadee-on-Twi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1" name="AutoShape 9" descr="https://www.firefliesandmudpies.com/wp-content/uploads/Chickadee-on-Twi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3" name="AutoShape 11" descr="https://www.firefliesandmudpies.com/wp-content/uploads/Chickadee-on-Twi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5" name="AutoShape 13" descr="https://www.firefliesandmudpies.com/wp-content/uploads/Chickadee-on-Twi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7" name="Picture 15" descr="https://442fz.volganet.ru/025167/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04"/>
            <a:ext cx="2568553" cy="1928826"/>
          </a:xfrm>
          <a:prstGeom prst="rect">
            <a:avLst/>
          </a:prstGeom>
          <a:noFill/>
        </p:spPr>
      </p:pic>
      <p:sp>
        <p:nvSpPr>
          <p:cNvPr id="49169" name="AutoShape 17" descr="https://www.firefliesandmudpies.com/wp-content/uploads/Chickadee-on-Twi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71" name="Picture 19" descr="http://homel.greenbelarus.info/files/field/image/korm-ptic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4706502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norehovo.ru/upload/gallery/392/160392_034dc0597449738a9658af07819b8c73d68aac56.jpg?1549285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7166"/>
            <a:ext cx="3082382" cy="2657781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42910" y="500042"/>
            <a:ext cx="48577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  <a:t>Мы кормушку смастерили,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  <a:t>Мы столовую открыли.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  <a:t>Мы поможем птичкам -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  <a:t>Воробьям, синичкам!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  <a:t>Прилетай снегирь- сосед, 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94B32"/>
                </a:solidFill>
                <a:effectLst/>
                <a:ea typeface="Times New Roman" pitchFamily="18" charset="0"/>
                <a:cs typeface="Arial" pitchFamily="34" charset="0"/>
              </a:rPr>
              <a:t>Будет всем зимой обед!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94B32"/>
              </a:solidFill>
              <a:effectLst/>
              <a:cs typeface="Arial" pitchFamily="34" charset="0"/>
            </a:endParaRPr>
          </a:p>
        </p:txBody>
      </p:sp>
      <p:pic>
        <p:nvPicPr>
          <p:cNvPr id="26628" name="Picture 4" descr="C:\Users\User\Desktop\синичкин день фото\20191113_113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4754564" cy="2674442"/>
          </a:xfrm>
          <a:prstGeom prst="rect">
            <a:avLst/>
          </a:prstGeom>
          <a:noFill/>
        </p:spPr>
      </p:pic>
      <p:pic>
        <p:nvPicPr>
          <p:cNvPr id="26630" name="Picture 6" descr="C:\Users\User\Desktop\Фото группы 2019-2020\korm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214686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ЦЕЛЬ: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Познакомить участников мастер-класс с изготовлением оригинальной кормушки для птиц.</a:t>
            </a:r>
          </a:p>
          <a:p>
            <a:pPr algn="ctr"/>
            <a:r>
              <a:rPr lang="ru-RU" sz="2400" b="1" dirty="0" smtClean="0">
                <a:solidFill>
                  <a:srgbClr val="8A0000"/>
                </a:solidFill>
              </a:rPr>
              <a:t>ЗАДАЧИ:</a:t>
            </a:r>
            <a:endParaRPr lang="ru-RU" sz="2400" dirty="0" smtClean="0"/>
          </a:p>
          <a:p>
            <a:pPr algn="just"/>
            <a:r>
              <a:rPr lang="ru-RU" sz="2400" dirty="0" smtClean="0">
                <a:solidFill>
                  <a:srgbClr val="8A0000"/>
                </a:solidFill>
              </a:rPr>
              <a:t>1. </a:t>
            </a:r>
            <a:r>
              <a:rPr lang="ru-RU" sz="2400" dirty="0" smtClean="0">
                <a:solidFill>
                  <a:srgbClr val="002060"/>
                </a:solidFill>
              </a:rPr>
              <a:t>Формировать у подрастающего поколения  бережное отношение к природе и к миру птиц</a:t>
            </a:r>
          </a:p>
          <a:p>
            <a:pPr algn="just"/>
            <a:r>
              <a:rPr lang="ru-RU" sz="2400" dirty="0" smtClean="0">
                <a:solidFill>
                  <a:srgbClr val="8A0000"/>
                </a:solidFill>
              </a:rPr>
              <a:t>2. </a:t>
            </a:r>
            <a:r>
              <a:rPr lang="ru-RU" sz="2400" dirty="0" smtClean="0">
                <a:solidFill>
                  <a:srgbClr val="002060"/>
                </a:solidFill>
              </a:rPr>
              <a:t>Расширить представления детей о птицах, об условиях их жизни, продолжать учить узнавать птиц по внешнему виду, повадкам, пению.</a:t>
            </a:r>
          </a:p>
          <a:p>
            <a:pPr algn="just"/>
            <a:r>
              <a:rPr lang="ru-RU" sz="2400" dirty="0" smtClean="0">
                <a:solidFill>
                  <a:srgbClr val="8A0000"/>
                </a:solidFill>
              </a:rPr>
              <a:t>3. </a:t>
            </a:r>
            <a:r>
              <a:rPr lang="ru-RU" sz="2400" dirty="0" smtClean="0">
                <a:solidFill>
                  <a:srgbClr val="002060"/>
                </a:solidFill>
              </a:rPr>
              <a:t>Закрепить понятие о необходимости помогать птицам в холодное время года</a:t>
            </a:r>
          </a:p>
          <a:p>
            <a:pPr algn="just"/>
            <a:r>
              <a:rPr lang="ru-RU" sz="2400" dirty="0" smtClean="0">
                <a:solidFill>
                  <a:srgbClr val="8A0000"/>
                </a:solidFill>
              </a:rPr>
              <a:t>4.</a:t>
            </a:r>
            <a:r>
              <a:rPr lang="ru-RU" sz="2400" dirty="0" smtClean="0">
                <a:solidFill>
                  <a:srgbClr val="002060"/>
                </a:solidFill>
              </a:rPr>
              <a:t> Научить участников мастер-класса конструировать собственные модели кормушек.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sz="3600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4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АКТУАЛЬНОСТЬ:</a:t>
            </a:r>
            <a:r>
              <a:rPr lang="ru-RU" sz="2400" dirty="0" smtClean="0"/>
              <a:t> </a:t>
            </a:r>
          </a:p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Наверное, все жители России знакомы с синицей – этой милой, веселой, позитивной щебетуньей. В теплое время года она предпочитает дубовые рощи, а зимой в поисках тепла и корма перебирается к жилью.</a:t>
            </a:r>
          </a:p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 В природных условиях эта храбрая умная пташка живет недолго – условия выживания в наших широтах нелегкие, а при стремительной изменчивости климата (трескучий мороз может резко смениться на ледяной дождь) выживать им становится все труднее. </a:t>
            </a:r>
          </a:p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Орнитологи утверждают, что из 10 синиц 9 не доживут до весны не столько от холода, сколько от недостатка пищи. </a:t>
            </a:r>
          </a:p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Природа не наделила синиц способностями добывать себе пищу как угодно и где угодно, поэтому подкормка синиц – важнейшее дело. Другие пернатые – воробьи, голуби, вороны – могут как-то выживать во время зимней стужи, добывая себе пропитание на земле, на свалках, а синицам наша помощь просто необходима</a:t>
            </a:r>
          </a:p>
          <a:p>
            <a:pPr algn="just" fontAlgn="base"/>
            <a:r>
              <a:rPr lang="ru-RU" sz="2000" dirty="0" smtClean="0">
                <a:solidFill>
                  <a:srgbClr val="002060"/>
                </a:solidFill>
              </a:rPr>
              <a:t>Подсчитано, что одна кормушка сохраняет от гибели примерно 50 синиц. </a:t>
            </a:r>
          </a:p>
          <a:p>
            <a:pPr fontAlgn="base"/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sz="3600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4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64619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8A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8A0000"/>
                </a:solidFill>
              </a:rPr>
              <a:t>ИНТЕРЕСНЫЕ ФАКТЫ О СИНИЦЕ</a:t>
            </a:r>
            <a:endParaRPr lang="ru-RU" sz="3200" b="1" dirty="0">
              <a:solidFill>
                <a:srgbClr val="8A0000"/>
              </a:solidFill>
            </a:endParaRPr>
          </a:p>
          <a:p>
            <a:pPr marL="342900" indent="-342900" algn="just"/>
            <a:r>
              <a:rPr lang="ru-RU" sz="2400" dirty="0" smtClean="0">
                <a:solidFill>
                  <a:srgbClr val="002060"/>
                </a:solidFill>
              </a:rPr>
              <a:t>- </a:t>
            </a:r>
            <a:r>
              <a:rPr lang="ru-RU" sz="2000" dirty="0" smtClean="0">
                <a:solidFill>
                  <a:srgbClr val="002060"/>
                </a:solidFill>
              </a:rPr>
              <a:t>за </a:t>
            </a:r>
            <a:r>
              <a:rPr lang="ru-RU" sz="2000" dirty="0">
                <a:solidFill>
                  <a:srgbClr val="002060"/>
                </a:solidFill>
              </a:rPr>
              <a:t>сутки синица кормит своих птенцов тысячу раз (до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60 раз в час</a:t>
            </a:r>
            <a:r>
              <a:rPr lang="ru-RU" sz="2000" dirty="0" smtClean="0">
                <a:solidFill>
                  <a:srgbClr val="002060"/>
                </a:solidFill>
              </a:rPr>
              <a:t>);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- без дополнительной подкормки человеком из 10 </a:t>
            </a:r>
            <a:r>
              <a:rPr lang="ru-RU" sz="2000" dirty="0" smtClean="0">
                <a:solidFill>
                  <a:srgbClr val="002060"/>
                </a:solidFill>
              </a:rPr>
              <a:t>синиц к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весне выживают только </a:t>
            </a:r>
            <a:r>
              <a:rPr lang="ru-RU" sz="2000" dirty="0" smtClean="0">
                <a:solidFill>
                  <a:srgbClr val="002060"/>
                </a:solidFill>
              </a:rPr>
              <a:t>две;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- синица за сутки съедает столько насекомых, сколько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весит </a:t>
            </a:r>
            <a:r>
              <a:rPr lang="ru-RU" sz="2000" dirty="0" smtClean="0">
                <a:solidFill>
                  <a:srgbClr val="002060"/>
                </a:solidFill>
              </a:rPr>
              <a:t>сама;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- зимой основу питания синицы составляют семена и </a:t>
            </a:r>
            <a:r>
              <a:rPr lang="ru-RU" sz="2000" dirty="0" smtClean="0">
                <a:solidFill>
                  <a:srgbClr val="002060"/>
                </a:solidFill>
              </a:rPr>
              <a:t>яйца бабочек</a:t>
            </a:r>
            <a:r>
              <a:rPr lang="ru-RU" sz="2000" dirty="0">
                <a:solidFill>
                  <a:srgbClr val="002060"/>
                </a:solidFill>
              </a:rPr>
              <a:t>, а весной - семена и </a:t>
            </a:r>
            <a:r>
              <a:rPr lang="ru-RU" sz="2000" dirty="0" smtClean="0">
                <a:solidFill>
                  <a:srgbClr val="002060"/>
                </a:solidFill>
              </a:rPr>
              <a:t>жуки;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 - лесных </a:t>
            </a:r>
            <a:r>
              <a:rPr lang="ru-RU" sz="2000" dirty="0" smtClean="0">
                <a:solidFill>
                  <a:srgbClr val="002060"/>
                </a:solidFill>
              </a:rPr>
              <a:t>птиц, в </a:t>
            </a:r>
            <a:r>
              <a:rPr lang="ru-RU" sz="2000" dirty="0">
                <a:solidFill>
                  <a:srgbClr val="002060"/>
                </a:solidFill>
              </a:rPr>
              <a:t>том числе и синиц, нельзя кормить чёрным хлебом. Охотнее всего синицы берут </a:t>
            </a:r>
            <a:r>
              <a:rPr lang="ru-RU" sz="2000" dirty="0" smtClean="0">
                <a:solidFill>
                  <a:srgbClr val="002060"/>
                </a:solidFill>
              </a:rPr>
              <a:t>с кормушек семена </a:t>
            </a:r>
            <a:r>
              <a:rPr lang="ru-RU" sz="2000" dirty="0">
                <a:solidFill>
                  <a:srgbClr val="002060"/>
                </a:solidFill>
              </a:rPr>
              <a:t>подсолнечника, тыквы, зерна гречихи и несолёное сало;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 - синицы </a:t>
            </a:r>
            <a:r>
              <a:rPr lang="ru-RU" sz="2000" dirty="0" smtClean="0">
                <a:solidFill>
                  <a:srgbClr val="002060"/>
                </a:solidFill>
              </a:rPr>
              <a:t>- птицы </a:t>
            </a:r>
            <a:r>
              <a:rPr lang="ru-RU" sz="2000" dirty="0">
                <a:solidFill>
                  <a:srgbClr val="002060"/>
                </a:solidFill>
              </a:rPr>
              <a:t>лесные, они плохо себя чувствуют в </a:t>
            </a:r>
            <a:r>
              <a:rPr lang="ru-RU" sz="2000" dirty="0" smtClean="0">
                <a:solidFill>
                  <a:srgbClr val="002060"/>
                </a:solidFill>
              </a:rPr>
              <a:t>неволе;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/>
              <a:t> </a:t>
            </a:r>
            <a:endParaRPr lang="ru-RU" sz="2000" dirty="0">
              <a:effectLst/>
            </a:endParaRPr>
          </a:p>
        </p:txBody>
      </p:sp>
      <p:pic>
        <p:nvPicPr>
          <p:cNvPr id="4" name="Рисунок 5" descr="0_3dae7_4f8d5d19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357562"/>
            <a:ext cx="1755547" cy="175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&amp;Scy;&amp;vcy;&amp;iecy;&amp;chcy;&amp;iecy;&amp;ncy;&amp;icy;&amp;iecy; &amp;lcy;&amp;acy;&amp;mcy;&amp;pcy;&amp;ycy; &amp;Dcy;&amp;Ncy;&amp;Acy;&amp;Zcy; 25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928670"/>
            <a:ext cx="18291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37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571480"/>
            <a:ext cx="3138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ВИДЫ КОРМУШЕК</a:t>
            </a:r>
            <a:endParaRPr lang="ru-RU" sz="2400" dirty="0"/>
          </a:p>
        </p:txBody>
      </p:sp>
      <p:pic>
        <p:nvPicPr>
          <p:cNvPr id="23556" name="Picture 4" descr="https://stroy-podskazka.ru/images/article/orig/2019/02/kormushka-dlya-sinic-trebovaniya-i-tonkosti-sozdaniya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00438"/>
            <a:ext cx="1965193" cy="2500330"/>
          </a:xfrm>
          <a:prstGeom prst="rect">
            <a:avLst/>
          </a:prstGeom>
          <a:noFill/>
        </p:spPr>
      </p:pic>
      <p:pic>
        <p:nvPicPr>
          <p:cNvPr id="23558" name="Picture 6" descr="https://stroy-podskazka.ru/images/article/thumb/718-0/2019/02/kormushka-dlya-sinic-trebovaniya-i-tonkosti-sozdaniya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2998307" cy="2000264"/>
          </a:xfrm>
          <a:prstGeom prst="rect">
            <a:avLst/>
          </a:prstGeom>
          <a:noFill/>
        </p:spPr>
      </p:pic>
      <p:pic>
        <p:nvPicPr>
          <p:cNvPr id="23560" name="Picture 8" descr="https://stroy-podskazka.ru/images/article/orig/2019/02/kormushka-dlya-sinic-trebovaniya-i-tonkosti-sozdaniya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14356"/>
            <a:ext cx="1822740" cy="2746125"/>
          </a:xfrm>
          <a:prstGeom prst="rect">
            <a:avLst/>
          </a:prstGeom>
          <a:noFill/>
        </p:spPr>
      </p:pic>
      <p:pic>
        <p:nvPicPr>
          <p:cNvPr id="23562" name="Picture 10" descr="https://stroy-podskazka.ru/images/article/orig/2019/02/kormushka-dlya-sinic-trebovaniya-i-tonkosti-sozdaniya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071546"/>
            <a:ext cx="3105999" cy="2286016"/>
          </a:xfrm>
          <a:prstGeom prst="rect">
            <a:avLst/>
          </a:prstGeom>
          <a:noFill/>
        </p:spPr>
      </p:pic>
      <p:pic>
        <p:nvPicPr>
          <p:cNvPr id="8" name="Picture 2" descr="Заботимся о синичках красиво: варианты кормушек и их наполнение, фото № 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071546"/>
            <a:ext cx="3000396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35824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8A0000"/>
                </a:solidFill>
              </a:rPr>
              <a:t>ВЫБОР КОРМУШКИ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Съедобная кормушка для птиц – это </a:t>
            </a:r>
            <a:r>
              <a:rPr lang="ru-RU" dirty="0" err="1" smtClean="0">
                <a:solidFill>
                  <a:srgbClr val="002060"/>
                </a:solidFill>
              </a:rPr>
              <a:t>экокормушка</a:t>
            </a:r>
            <a:r>
              <a:rPr lang="ru-RU" dirty="0" smtClean="0">
                <a:solidFill>
                  <a:srgbClr val="002060"/>
                </a:solidFill>
              </a:rPr>
              <a:t>, которая изготовлена своими руками только из природных материалов.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своего рода съедобная кормушка,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которая обладает рядом преимуществ: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-она полностью съедобная,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-экологически чистая </a:t>
            </a:r>
            <a:r>
              <a:rPr lang="ru-RU" dirty="0" smtClean="0">
                <a:solidFill>
                  <a:srgbClr val="002060"/>
                </a:solidFill>
              </a:rPr>
              <a:t>(на ветках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деревьев не остаётся ни пластиковых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бутылок, ни коробок, ни пакетов,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ведь иногда позабытые кормушки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 временем превращаются в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висящий мусор);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i="1" dirty="0" smtClean="0">
                <a:solidFill>
                  <a:srgbClr val="002060"/>
                </a:solidFill>
              </a:rPr>
              <a:t>если вдруг такую кормушку ветром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сорвёт с ветки дерева или куста,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она останется на снегу, будет съедена птицами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-многие кормушки, сделанные из дерева, картона могут отпугнуть птиц, а </a:t>
            </a:r>
            <a:r>
              <a:rPr lang="ru-RU" i="1" dirty="0" smtClean="0">
                <a:solidFill>
                  <a:srgbClr val="002060"/>
                </a:solidFill>
              </a:rPr>
              <a:t>съедобная кормушка привлечёт внимание птиц, так как она маленького размера, видны зёрнышки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Внешний вид поделки напоминает небольшое печенье, через которое продета лента для его фиксации на ветвях деревьев.</a:t>
            </a:r>
            <a:r>
              <a:rPr lang="ru-RU" sz="1600" b="1" dirty="0" smtClean="0"/>
              <a:t>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 </a:t>
            </a:r>
          </a:p>
          <a:p>
            <a:pPr fontAlgn="base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3555" name="Picture 3" descr="http://www.norstar.ru/uploads/posts/2019-07/1562763765_qip-shot-screen-9637-10.07.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214842" cy="2994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83582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8A0000"/>
                </a:solidFill>
              </a:rPr>
              <a:t>ИДЕЯ МАСТЕР-КЛАССА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праздник принято дарить подарки, вот и мы сделаем съедобные игрушки-кормушки и подарим их птицам на «Синичкин день». Мы приготовим угощение для птиц и одновременно – украшение для  участка детского сада. </a:t>
            </a:r>
          </a:p>
          <a:p>
            <a:pPr fontAlgn="base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4035" name="Picture 3" descr="C:\Users\User\Desktop\синичкин день фото - копия\20191113_113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214554"/>
            <a:ext cx="4826033" cy="3071834"/>
          </a:xfrm>
          <a:prstGeom prst="rect">
            <a:avLst/>
          </a:prstGeom>
          <a:noFill/>
        </p:spPr>
      </p:pic>
      <p:pic>
        <p:nvPicPr>
          <p:cNvPr id="5" name="Picture 2" descr="https://2.bp.blogspot.com/-kipLaWN3TZ0/VO4cdYcr-WI/AAAAAAAAbX0/IFIA60ODNYs/s1600/%D0%BA%D0%BE%D1%80%D0%BC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00240"/>
            <a:ext cx="2980754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3"/>
            <a:ext cx="83582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8A0000"/>
                </a:solidFill>
              </a:rPr>
              <a:t>МОДЕЛИРОВАНИЕ КОРМУШКИ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Для того, чтобы смастерить съедобные кормушки для птиц нам понадобятся: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1. Разные формочки или формы.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 Смесь зерен (можно купить в магазине).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 Вода.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4. Мука.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5. Нить или ленточка для подвеса.</a:t>
            </a:r>
          </a:p>
          <a:p>
            <a:pPr fontAlgn="base"/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33udovolstviya.ru/upload/iblock/c13/c138b0b5d179d55ef32bcc1f091f4a6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357562"/>
            <a:ext cx="3143272" cy="2092522"/>
          </a:xfrm>
          <a:prstGeom prst="rect">
            <a:avLst/>
          </a:prstGeom>
          <a:noFill/>
        </p:spPr>
      </p:pic>
      <p:pic>
        <p:nvPicPr>
          <p:cNvPr id="45058" name="Picture 2" descr="https://my-bookshop.ru/image/1017823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357298"/>
            <a:ext cx="1089827" cy="1985515"/>
          </a:xfrm>
          <a:prstGeom prst="rect">
            <a:avLst/>
          </a:prstGeom>
          <a:noFill/>
        </p:spPr>
      </p:pic>
      <p:pic>
        <p:nvPicPr>
          <p:cNvPr id="45060" name="Picture 4" descr="http://itd2.mycdn.me/image?id=839963696533&amp;t=20&amp;plc=WEB&amp;tkn=*pzEX6_zbnCMFBfI9UafO0gjeMh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85926"/>
            <a:ext cx="1412904" cy="1150700"/>
          </a:xfrm>
          <a:prstGeom prst="rect">
            <a:avLst/>
          </a:prstGeom>
          <a:noFill/>
        </p:spPr>
      </p:pic>
      <p:pic>
        <p:nvPicPr>
          <p:cNvPr id="45063" name="Picture 7" descr="C:\Users\User\Desktop\Фото группы 2019-2020\20191112_155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2"/>
            <a:ext cx="3643338" cy="2049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6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</TotalTime>
  <Words>466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 ВКУСНЫЕ КОРМУШКИ ДЛЯ МОЕЙ ПИЧУЖКИ»  МАСТЕР КЛАСС  ДЛЯ ДЕТЕЙ СТАРШЕГО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68</cp:revision>
  <dcterms:created xsi:type="dcterms:W3CDTF">2014-08-08T16:01:14Z</dcterms:created>
  <dcterms:modified xsi:type="dcterms:W3CDTF">2019-11-17T19:42:04Z</dcterms:modified>
</cp:coreProperties>
</file>