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5" r:id="rId2"/>
    <p:sldId id="287" r:id="rId3"/>
    <p:sldId id="295" r:id="rId4"/>
    <p:sldId id="328" r:id="rId5"/>
    <p:sldId id="294" r:id="rId6"/>
    <p:sldId id="292" r:id="rId7"/>
    <p:sldId id="329" r:id="rId8"/>
    <p:sldId id="293" r:id="rId9"/>
    <p:sldId id="285" r:id="rId10"/>
    <p:sldId id="288" r:id="rId11"/>
    <p:sldId id="286" r:id="rId12"/>
    <p:sldId id="322" r:id="rId13"/>
    <p:sldId id="290" r:id="rId14"/>
    <p:sldId id="297" r:id="rId15"/>
    <p:sldId id="299" r:id="rId16"/>
    <p:sldId id="323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10" r:id="rId26"/>
    <p:sldId id="311" r:id="rId27"/>
    <p:sldId id="312" r:id="rId28"/>
    <p:sldId id="313" r:id="rId29"/>
    <p:sldId id="326" r:id="rId30"/>
    <p:sldId id="314" r:id="rId31"/>
    <p:sldId id="315" r:id="rId32"/>
    <p:sldId id="316" r:id="rId33"/>
    <p:sldId id="324" r:id="rId34"/>
    <p:sldId id="318" r:id="rId35"/>
    <p:sldId id="32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1C5DB-3C3D-4973-83D6-E6B6AA519742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743ED-33B0-4FE4-948A-560085CD49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00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11BED-4B49-4FF8-ABB9-A8757CA98C0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7D8DA-CE42-414E-9519-1B0F880DFB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18ruz.schoolrm.ru/sveden/employees/19284/208403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19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2"/>
            <a:ext cx="7772400" cy="785818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806314"/>
            <a:ext cx="4678288" cy="521497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Мещеряковой Марины Николаевны</a:t>
            </a:r>
          </a:p>
          <a:p>
            <a:pPr>
              <a:lnSpc>
                <a:spcPct val="80000"/>
              </a:lnSpc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воспитателя структурного подразделения </a:t>
            </a:r>
          </a:p>
          <a:p>
            <a:pPr>
              <a:lnSpc>
                <a:spcPct val="80000"/>
              </a:lnSpc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«Детский сад №18 комбинированного вида» </a:t>
            </a:r>
          </a:p>
          <a:p>
            <a:pPr>
              <a:lnSpc>
                <a:spcPct val="80000"/>
              </a:lnSpc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МБДОУ «Детский сад   </a:t>
            </a:r>
          </a:p>
          <a:p>
            <a:pPr>
              <a:lnSpc>
                <a:spcPct val="80000"/>
              </a:lnSpc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«Радуга» комбинированного вида» </a:t>
            </a:r>
          </a:p>
          <a:p>
            <a:pPr>
              <a:lnSpc>
                <a:spcPct val="80000"/>
              </a:lnSpc>
            </a:pPr>
            <a:r>
              <a:rPr lang="ru-RU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/>
            <a:endParaRPr lang="ru-RU" sz="1200" b="1" u="sng" dirty="0" smtClean="0">
              <a:solidFill>
                <a:srgbClr val="0000FF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algn="just"/>
            <a:r>
              <a:rPr lang="ru-RU" sz="1200" b="1" u="sng" dirty="0" smtClean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</a:t>
            </a:r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рождения: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25.10.1978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/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Высшее.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Мордовский государственный педагогический институт им. М.Е. </a:t>
            </a:r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Евсевьева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. Специальность</a:t>
            </a:r>
          </a:p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«Педагогика и методика дошкольного образования» с дополнительной специальностью «Педагогика и психология», квалификация организатор–методист дошкольного образования, педагог-психолог. Диплом ВСБ 0820150, дата выдачи  31 января 2005г.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Стаж педагогической работы (по специальности):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15 лет 9 мес.</a:t>
            </a:r>
          </a:p>
          <a:p>
            <a:pPr algn="just"/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25лет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</a:rPr>
              <a:t>Квалификационная категория: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 №137  от  10.02.2016г.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u="sng" dirty="0">
                <a:solidFill>
                  <a:srgbClr val="0000FF"/>
                </a:solidFill>
                <a:latin typeface="Times New Roman" pitchFamily="18" charset="0"/>
              </a:rPr>
              <a:t>Занимаемая должность: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Воспитатель,  01.02.2005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252028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7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3666DF-1AAF-4800-A4B8-EFEA19A045D4}"/>
              </a:ext>
            </a:extLst>
          </p:cNvPr>
          <p:cNvSpPr txBox="1"/>
          <p:nvPr/>
        </p:nvSpPr>
        <p:spPr>
          <a:xfrm>
            <a:off x="6516216" y="285293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2" y="338137"/>
            <a:ext cx="4459122" cy="6147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25" y="338136"/>
            <a:ext cx="4271711" cy="61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1" y="552759"/>
            <a:ext cx="8136978" cy="57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3" y="287512"/>
            <a:ext cx="4331265" cy="628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7512"/>
            <a:ext cx="4211960" cy="62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989961D-AB9F-4590-9F5A-83D35BC1642B}"/>
              </a:ext>
            </a:extLst>
          </p:cNvPr>
          <p:cNvSpPr/>
          <p:nvPr/>
        </p:nvSpPr>
        <p:spPr>
          <a:xfrm>
            <a:off x="642910" y="18864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4. Результаты участия воспитанников  в конкурсах,        выставках, турнирах,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соревнованиях,акциях,фестивалях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44" y="1019637"/>
            <a:ext cx="405431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285654"/>
            <a:ext cx="4356992" cy="6159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85654"/>
            <a:ext cx="4375562" cy="61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18356"/>
            <a:ext cx="4308917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41" y="418356"/>
            <a:ext cx="4308917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3" y="332656"/>
            <a:ext cx="4328282" cy="6120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328283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285728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5.Наличие авторских программ </a:t>
            </a:r>
          </a:p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 методических пособий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357166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чтениях, 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семинарах, секциях, форумах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72829"/>
            <a:ext cx="3744416" cy="5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3451"/>
            <a:ext cx="4104456" cy="58041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135"/>
            <a:ext cx="4104457" cy="58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635044-8A34-45C9-A338-A0AF48D065E4}"/>
              </a:ext>
            </a:extLst>
          </p:cNvPr>
          <p:cNvSpPr/>
          <p:nvPr/>
        </p:nvSpPr>
        <p:spPr>
          <a:xfrm>
            <a:off x="1115616" y="404664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</a:t>
            </a:r>
            <a:br>
              <a:rPr 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785926"/>
            <a:ext cx="7858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Тема: «Формирование здорового образа жизни у детей с нарушениями речи».</a:t>
            </a:r>
          </a:p>
          <a:p>
            <a:pPr algn="just">
              <a:buNone/>
            </a:pPr>
            <a:r>
              <a:rPr lang="ru-RU" sz="2800" u="sng" dirty="0">
                <a:hlinkClick r:id="rId3"/>
              </a:rPr>
              <a:t>http://ds18ruz.schoolrm.ru/sveden/employees/19284/208403</a:t>
            </a:r>
            <a:r>
              <a:rPr lang="ru-RU" sz="2800" u="sng" dirty="0" smtClean="0">
                <a:hlinkClick r:id="rId3"/>
              </a:rPr>
              <a:t>/</a:t>
            </a:r>
            <a:r>
              <a:rPr lang="ru-RU" sz="2800" u="sng" dirty="0" smtClean="0"/>
              <a:t> </a:t>
            </a:r>
          </a:p>
          <a:p>
            <a:pPr algn="just">
              <a:buNone/>
            </a:pPr>
            <a:r>
              <a:rPr lang="ru-RU" sz="2800" u="sng" dirty="0" smtClean="0"/>
              <a:t> </a:t>
            </a:r>
            <a:endParaRPr lang="ru-RU" sz="2800" u="sng" dirty="0"/>
          </a:p>
          <a:p>
            <a:pPr algn="just">
              <a:buNone/>
            </a:pPr>
            <a:r>
              <a:rPr lang="ru-RU" sz="2800" u="sng" dirty="0"/>
              <a:t>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1" y="382352"/>
            <a:ext cx="4262150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14" y="382352"/>
            <a:ext cx="431696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55" y="202332"/>
            <a:ext cx="447368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6" y="444338"/>
            <a:ext cx="8441567" cy="59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</a:p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мастер-классов, мероприятий.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54" y="1480489"/>
            <a:ext cx="3732891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64978" cy="5889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32" y="474729"/>
            <a:ext cx="4299140" cy="58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85852" y="285728"/>
            <a:ext cx="6143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8.Экспертная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91" y="1421841"/>
            <a:ext cx="3829217" cy="52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357166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9" y="828883"/>
            <a:ext cx="4001402" cy="5681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61" y="834199"/>
            <a:ext cx="4033381" cy="57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285729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11.Качество взаимодействия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родителями воспитанников.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4803"/>
            <a:ext cx="3888432" cy="5497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82" y="1116726"/>
            <a:ext cx="3897360" cy="55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48104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3F704DB-719F-4FFA-9977-8613E5D9A983}"/>
              </a:ext>
            </a:extLst>
          </p:cNvPr>
          <p:cNvSpPr txBox="1">
            <a:spLocks/>
          </p:cNvSpPr>
          <p:nvPr/>
        </p:nvSpPr>
        <p:spPr>
          <a:xfrm>
            <a:off x="457200" y="-285776"/>
            <a:ext cx="8229600" cy="2286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9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</a:t>
            </a:r>
          </a:p>
          <a:p>
            <a:r>
              <a:rPr lang="ru-RU" altLang="ru-RU" sz="9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br>
              <a:rPr lang="ru-RU" altLang="ru-RU" sz="9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9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9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7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7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3888432" cy="54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285729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12.Работа с детьми из социально-неблагополучных семей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47394"/>
            <a:ext cx="4176464" cy="593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214291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13" y="681786"/>
            <a:ext cx="4297050" cy="60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770" y="404664"/>
            <a:ext cx="4302170" cy="6048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" y="404664"/>
            <a:ext cx="436124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7A74AA-7500-4E54-AA29-C42CB1873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110"/>
          <a:stretch/>
        </p:blipFill>
        <p:spPr>
          <a:xfrm>
            <a:off x="2123728" y="188640"/>
            <a:ext cx="4663160" cy="64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489" y="357166"/>
            <a:ext cx="4357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14 Награды и поощрения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74" y="1017602"/>
            <a:ext cx="795245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0364"/>
            <a:ext cx="4156154" cy="5877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2" y="490364"/>
            <a:ext cx="415615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AppData\Local\Temp\Rar$DIa7008.8931\ДОУ №18 Договор о сотрудничестве 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3415"/>
            <a:ext cx="4032448" cy="619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Документ-Microsoft-Word-_4_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30" y="283415"/>
            <a:ext cx="4093659" cy="61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24226" cy="6226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5"/>
            <a:ext cx="4336015" cy="62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320480" cy="6131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4" y="309889"/>
            <a:ext cx="4352116" cy="61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C9797D1-5E50-4D1F-9845-EB245206377B}"/>
              </a:ext>
            </a:extLst>
          </p:cNvPr>
          <p:cNvSpPr/>
          <p:nvPr/>
        </p:nvSpPr>
        <p:spPr>
          <a:xfrm>
            <a:off x="571472" y="332656"/>
            <a:ext cx="80724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79" y="793130"/>
            <a:ext cx="4225042" cy="59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2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4A41395-62BB-48EB-B683-035C16988E65}"/>
              </a:ext>
            </a:extLst>
          </p:cNvPr>
          <p:cNvSpPr/>
          <p:nvPr/>
        </p:nvSpPr>
        <p:spPr>
          <a:xfrm>
            <a:off x="2286000" y="1555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24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публикаций,включая</a:t>
            </a:r>
            <a:r>
              <a:rPr 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Интернет - публикации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66" y="1091645"/>
            <a:ext cx="3929268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охранение\Мои документы\Downloads\Шаблоны для презентаций\5.jpg">
            <a:extLst>
              <a:ext uri="{FF2B5EF4-FFF2-40B4-BE49-F238E27FC236}">
                <a16:creationId xmlns:a16="http://schemas.microsoft.com/office/drawing/2014/main" xmlns="" id="{146DE343-7C70-423F-B07E-35AE3C0F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Настя\Рабочий стол\2020Аттестация\DSC_1454.JPG">
            <a:extLst>
              <a:ext uri="{FF2B5EF4-FFF2-40B4-BE49-F238E27FC236}">
                <a16:creationId xmlns:a16="http://schemas.microsoft.com/office/drawing/2014/main" xmlns="" id="{D8215B32-C0F2-44B4-A5AA-39410865E0A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11393" y="1250517"/>
            <a:ext cx="6240683" cy="414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5" y="205249"/>
            <a:ext cx="442845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9802743</TotalTime>
  <Words>246</Words>
  <Application>Microsoft Office PowerPoint</Application>
  <PresentationFormat>Экран (4:3)</PresentationFormat>
  <Paragraphs>44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Министерство образования РМ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User</cp:lastModifiedBy>
  <cp:revision>120</cp:revision>
  <dcterms:created xsi:type="dcterms:W3CDTF">2020-08-13T17:48:50Z</dcterms:created>
  <dcterms:modified xsi:type="dcterms:W3CDTF">2020-11-24T12:39:47Z</dcterms:modified>
</cp:coreProperties>
</file>