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51755"/>
            <a:ext cx="6912768" cy="490809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ОРВИ, </a:t>
            </a:r>
            <a:r>
              <a:rPr lang="ru-RU" sz="1750" b="1" dirty="0" smtClean="0">
                <a:latin typeface="Times New Roman" pitchFamily="18" charset="0"/>
                <a:cs typeface="Times New Roman" pitchFamily="18" charset="0"/>
              </a:rPr>
              <a:t>ГРИПП, COVID-19 – СИМПТОМЫ И ПРОФИЛАКТИКА</a:t>
            </a:r>
            <a:endParaRPr lang="ru-RU" sz="175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7504" y="116632"/>
            <a:ext cx="0" cy="6624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07504" y="6741368"/>
            <a:ext cx="89289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9036496" y="116632"/>
            <a:ext cx="0" cy="6624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8842"/>
            <a:ext cx="1872208" cy="71663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9623" y="898847"/>
            <a:ext cx="9006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ОРВИ (острая респираторная вирусная инфекция) – заболевание верхних дыхательных путей, вызванное проникновением в организм</a:t>
            </a:r>
          </a:p>
          <a:p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 вирусов. И ОРВИ, и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грипп, и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COVID-19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вызываются вирусами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7512" y="1385358"/>
            <a:ext cx="3078344" cy="1611593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СИМПТОМЫ: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Повышение температуры тела, озноб, насморк, боль в горле, сухой кашель, затруднение дыхание, ощущение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тяжести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в грудной клетке, общая слабость, ломота в мышцах, головная боль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19872" y="1385358"/>
            <a:ext cx="5544616" cy="175560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ВАЖНО: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Самолечение недопустимо, поставить диагноз и назначить необходимое лечение должен врач после проведения консультации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При появлении симптомов ОРВИ оставайтесь дома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зависимости от тяжести симптомов, вызовите врача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дом или бригаду скорой медицинской помощи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Употребляйте жидкости чаще чем обычно (чаи, компоты, морсы, соки)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При кашле и чихании прикрывайте рот и нос платком или салфеткой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9592" y="3573016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9623" y="3115433"/>
            <a:ext cx="321855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ЧТО ДЕЛАТЬ, ЕСЛИ ВЫ ЗАБОЛЕЛИ: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Оставайтесь дома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Изолируйте совместно проживающих членов семьи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Соблюдайте постельный режим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Вызывайте врача на дом по телефонам регистратуры или короткому номеру 122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Наберитесь терпения, если вызов зарегистрирован, врач к Вам обязательно придет. Из-за большого количества пациентов это может занять больше времени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Самостоятельно не принимать антибактериальные препараты без назначения врача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Принимайте назначенные препараты вовремя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69108" y="3207766"/>
            <a:ext cx="2736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ГРУППА ПОВЫШЕННОГО РИСКА: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Пожилые люди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Маленькие дети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Беременные женщины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Лица с хроническими неинфекционными заболеваниями (бронхиальная астма, сахарный диабет, цирроз печени, заболевания сердечно-сосудистой системы, онкологические заболевания, заболевания крови, заболевания кишечника, длительный прием гормонов, ревматические заболевания, программный гемодиализ,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иммунодефицитные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состояния, и др.)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19872" y="3198738"/>
            <a:ext cx="28492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КАК СНИЗИТЬ РИСК ЗАРАЖЕНИЯ ЗАЩИТИТЬ СЕБЯ И БЛИЗКИХ: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возможности изолируйте больного в отдельной комнате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Регулярно проветривайте помещение и делайте влажную уборку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 прикасайтесь руками к глазам, носу, рту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Мойте руки,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промывайте нос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Используйте маски в общественных местах и в транспорте, при уходе за больным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Избегайте контакта с людьми, которые имеют признаки заболевания ОРВИ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4" t="30120" r="11364" b="43348"/>
          <a:stretch/>
        </p:blipFill>
        <p:spPr>
          <a:xfrm>
            <a:off x="979359" y="6184409"/>
            <a:ext cx="3816424" cy="55695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61605" r="5624" b="10029"/>
          <a:stretch/>
        </p:blipFill>
        <p:spPr>
          <a:xfrm>
            <a:off x="4795783" y="6184409"/>
            <a:ext cx="4076768" cy="55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4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313</Words>
  <Application>Microsoft Office PowerPoint</Application>
  <PresentationFormat>Экран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ОРВИ, ГРИПП, COVID-19 – СИМПТОМЫ И ПРОФИЛАКТИКА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12</cp:revision>
  <dcterms:created xsi:type="dcterms:W3CDTF">2022-01-21T09:21:07Z</dcterms:created>
  <dcterms:modified xsi:type="dcterms:W3CDTF">2022-01-21T13:36:09Z</dcterms:modified>
</cp:coreProperties>
</file>