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МБДОУ</a:t>
            </a:r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«Детский сад «Радуга»  комбинированного вида » </a:t>
            </a:r>
            <a:b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>
            <a:normAutofit fontScale="92500" lnSpcReduction="20000"/>
          </a:bodyPr>
          <a:lstStyle/>
          <a:p>
            <a:r>
              <a:rPr lang="ru-RU" sz="4800" dirty="0" smtClean="0"/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Проект в средней группе по теме: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 «Птицы нашего края»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Воспитатель: </a:t>
            </a:r>
            <a:r>
              <a:rPr lang="ru-RU" sz="2400" dirty="0" err="1" smtClean="0">
                <a:solidFill>
                  <a:schemeClr val="tx1"/>
                </a:solidFill>
              </a:rPr>
              <a:t>Королькова</a:t>
            </a:r>
            <a:r>
              <a:rPr lang="ru-RU" sz="2400" dirty="0" smtClean="0">
                <a:solidFill>
                  <a:schemeClr val="tx1"/>
                </a:solidFill>
              </a:rPr>
              <a:t> С.А.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70" name="Picture 6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71" name="Picture 7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72" name="Picture 8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73" name="Picture 9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74" name="Picture 10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75" name="Picture 11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76" name="Picture 12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77" name="Picture 13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78" name="Picture 14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79" name="Picture 15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80" name="Picture 16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81" name="Picture 17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82" name="Picture 18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83" name="Picture 19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84" name="Picture 20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85" name="Picture 21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86" name="Picture 22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87" name="Picture 23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88" name="Picture 24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89" name="Picture 25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90" name="Picture 26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91" name="Picture 27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92" name="Picture 28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93" name="Picture 29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94" name="Picture 30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95" name="Picture 31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96" name="Picture 32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97" name="Picture 33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98" name="Picture 34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BEE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-36830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A5885"/>
                </a:solidFill>
                <a:effectLst/>
                <a:latin typeface="-apple-system"/>
                <a:cs typeface="Arial" pitchFamily="34" charset="0"/>
              </a:rPr>
              <a:t>Ещё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0" y="0"/>
            <a:ext cx="29178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сладких)     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</p:txBody>
      </p:sp>
      <p:pic>
        <p:nvPicPr>
          <p:cNvPr id="11268" name="Picture 4" descr="https://vk.com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-2184400"/>
            <a:ext cx="9525" cy="9525"/>
          </a:xfrm>
          <a:prstGeom prst="rect">
            <a:avLst/>
          </a:prstGeom>
          <a:noFill/>
        </p:spPr>
      </p:pic>
      <p:pic>
        <p:nvPicPr>
          <p:cNvPr id="11302" name="Picture 38" descr="🖤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-20478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Подвижная игра «Вороны»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gJ3s4rFKFSM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14554"/>
            <a:ext cx="4327527" cy="3857652"/>
          </a:xfrm>
        </p:spPr>
      </p:pic>
      <p:pic>
        <p:nvPicPr>
          <p:cNvPr id="15" name="Содержимое 14" descr="NNXSQZhxoF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Совместно с детьми изготовили  коллаж по теме:</a:t>
            </a:r>
            <a:br>
              <a:rPr lang="ru-RU" sz="3100" dirty="0" smtClean="0"/>
            </a:br>
            <a:r>
              <a:rPr lang="ru-RU" sz="3100" dirty="0" smtClean="0"/>
              <a:t>«Перелетные птицы».</a:t>
            </a:r>
            <a:r>
              <a:rPr lang="ru-RU" sz="3100" b="1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285720" y="4357694"/>
            <a:ext cx="3143272" cy="164307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11" name="Содержимое 10" descr="Cpv2Zsg9bb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1142985"/>
            <a:ext cx="2963466" cy="3571900"/>
          </a:xfrm>
        </p:spPr>
      </p:pic>
      <p:pic>
        <p:nvPicPr>
          <p:cNvPr id="10" name="Содержимое 9" descr="2JQkG7wM6f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 «Птицы нашего края»</a:t>
            </a:r>
            <a:endParaRPr lang="ru-RU" dirty="0"/>
          </a:p>
        </p:txBody>
      </p:sp>
      <p:pic>
        <p:nvPicPr>
          <p:cNvPr id="4" name="Содержимое 3" descr="pri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534" y="1600200"/>
            <a:ext cx="748093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115328" cy="569755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Актуальность.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становление человеческой личности, формирование начал экологической культуры, поэтому очень важно разбудить в детях интерес к живой природе, воспитывать любовь к ней, научить беречь окружающий мир.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48324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расширить знания детей о птицах родного края, их образе жизни.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 уточнить представления о знакомых птицах, условиях их обитания,    роли человека в жизни птиц: внешние признаки птиц, особенности внешнего строения, позволяющие летать.</a:t>
            </a:r>
            <a:br>
              <a:rPr lang="ru-RU" dirty="0" smtClean="0"/>
            </a:br>
            <a:r>
              <a:rPr lang="ru-RU" dirty="0" smtClean="0"/>
              <a:t> развивать   наблюдательность, познавательную активность детей.</a:t>
            </a:r>
          </a:p>
          <a:p>
            <a:r>
              <a:rPr lang="ru-RU" dirty="0" smtClean="0"/>
              <a:t> познакомить с зимующими и перелётными птицами.</a:t>
            </a:r>
          </a:p>
          <a:p>
            <a:r>
              <a:rPr lang="ru-RU" dirty="0" smtClean="0"/>
              <a:t>воспитать бережное отношение к пернатым друзьям, приучать заботиться о птицах ближайшего окружения.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Рассматривание картинок</a:t>
            </a:r>
            <a:endParaRPr lang="ru-RU" dirty="0"/>
          </a:p>
        </p:txBody>
      </p:sp>
      <p:pic>
        <p:nvPicPr>
          <p:cNvPr id="1026" name="Picture 2" descr="C:\Users\Win7\Desktop\проект Птицы\SAM_47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0000"/>
          </a:blip>
          <a:srcRect l="1739" t="10146" r="870" b="13043"/>
          <a:stretch>
            <a:fillRect/>
          </a:stretch>
        </p:blipFill>
        <p:spPr bwMode="auto">
          <a:xfrm>
            <a:off x="642910" y="2000240"/>
            <a:ext cx="8001056" cy="3786214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071538" y="428604"/>
            <a:ext cx="6929485" cy="10001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разрезные картинки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35113"/>
            <a:ext cx="3997354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1472" y="228599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ДИДАКТИЧЕСКАЯ ИГРА «ЧТО ЛИШНЕЕ»</a:t>
            </a:r>
            <a:endParaRPr lang="ru-RU" dirty="0"/>
          </a:p>
        </p:txBody>
      </p:sp>
      <p:pic>
        <p:nvPicPr>
          <p:cNvPr id="2051" name="Picture 3" descr="C:\Users\Win7\Desktop\проект Птицы\SAM_47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9427" b="5734"/>
          <a:stretch>
            <a:fillRect/>
          </a:stretch>
        </p:blipFill>
        <p:spPr bwMode="auto">
          <a:xfrm>
            <a:off x="4786314" y="1071546"/>
            <a:ext cx="4041775" cy="3643338"/>
          </a:xfrm>
          <a:prstGeom prst="rect">
            <a:avLst/>
          </a:prstGeom>
          <a:noFill/>
        </p:spPr>
      </p:pic>
      <p:pic>
        <p:nvPicPr>
          <p:cNvPr id="8" name="Содержимое 7" descr="mLTrl-DwA-M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472" y="2906712"/>
            <a:ext cx="3749284" cy="39512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3257544" cy="857256"/>
          </a:xfrm>
        </p:spPr>
        <p:txBody>
          <a:bodyPr/>
          <a:lstStyle/>
          <a:p>
            <a:r>
              <a:rPr lang="ru-RU" dirty="0" smtClean="0"/>
              <a:t>Мнемосхема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256" y="1142984"/>
            <a:ext cx="3257544" cy="1143007"/>
          </a:xfrm>
        </p:spPr>
        <p:txBody>
          <a:bodyPr>
            <a:normAutofit/>
          </a:bodyPr>
          <a:lstStyle/>
          <a:p>
            <a:r>
              <a:rPr lang="ru-RU" dirty="0" smtClean="0"/>
              <a:t>Описание птицы по мнемосхеме</a:t>
            </a:r>
            <a:endParaRPr lang="ru-RU" dirty="0"/>
          </a:p>
        </p:txBody>
      </p:sp>
      <p:pic>
        <p:nvPicPr>
          <p:cNvPr id="3074" name="Picture 2" descr="C:\Users\Win7\Desktop\проект Птицы\SAM_47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183064" cy="3500462"/>
          </a:xfrm>
          <a:prstGeom prst="rect">
            <a:avLst/>
          </a:prstGeom>
          <a:noFill/>
        </p:spPr>
      </p:pic>
      <p:pic>
        <p:nvPicPr>
          <p:cNvPr id="9" name="Содержимое 8" descr="x3Kp-HcsE1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643182"/>
            <a:ext cx="332065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pic>
        <p:nvPicPr>
          <p:cNvPr id="4098" name="Picture 2" descr="C:\Users\Win7\Desktop\проект Птицы\SAM_47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862" t="14218" r="10427" b="16114"/>
          <a:stretch>
            <a:fillRect/>
          </a:stretch>
        </p:blipFill>
        <p:spPr bwMode="auto">
          <a:xfrm>
            <a:off x="1000100" y="1500174"/>
            <a:ext cx="721523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57430"/>
            <a:ext cx="4040188" cy="714379"/>
          </a:xfrm>
        </p:spPr>
        <p:txBody>
          <a:bodyPr/>
          <a:lstStyle/>
          <a:p>
            <a:r>
              <a:rPr lang="ru-RU" dirty="0" smtClean="0"/>
              <a:t>Раскраски птиц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1285861"/>
            <a:ext cx="3829048" cy="571504"/>
          </a:xfrm>
        </p:spPr>
        <p:txBody>
          <a:bodyPr/>
          <a:lstStyle/>
          <a:p>
            <a:r>
              <a:rPr lang="ru-RU" dirty="0" smtClean="0"/>
              <a:t>Лепка «Птички прилетели»</a:t>
            </a:r>
            <a:endParaRPr lang="ru-RU" dirty="0"/>
          </a:p>
        </p:txBody>
      </p:sp>
      <p:pic>
        <p:nvPicPr>
          <p:cNvPr id="8" name="Содержимое 7" descr="wD0sqxuPpZ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3438" y="2143116"/>
            <a:ext cx="4041775" cy="4143404"/>
          </a:xfrm>
        </p:spPr>
      </p:pic>
      <p:pic>
        <p:nvPicPr>
          <p:cNvPr id="10" name="Содержимое 9" descr="zouow8VSlS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1538" y="3071810"/>
            <a:ext cx="2963466" cy="3786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162</TotalTime>
  <Words>106</Words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МБДОУ «Детский сад «Радуга»  комбинированного вида »  </vt:lpstr>
      <vt:lpstr>Тема: «Птицы нашего края»</vt:lpstr>
      <vt:lpstr>Слайд 3</vt:lpstr>
      <vt:lpstr>Слайд 4</vt:lpstr>
      <vt:lpstr>Рассматривание картинок</vt:lpstr>
      <vt:lpstr>Собираем разрезные картинки</vt:lpstr>
      <vt:lpstr>Слайд 7</vt:lpstr>
      <vt:lpstr>Чтение художественной литературы</vt:lpstr>
      <vt:lpstr>Художественное творчество</vt:lpstr>
      <vt:lpstr>Подвижная игра «Вороны»</vt:lpstr>
      <vt:lpstr>Совместно с детьми изготовили  коллаж по теме: «Перелетные птицы».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комбинированного вида № 63»</dc:title>
  <dc:creator>Win7</dc:creator>
  <cp:lastModifiedBy>1</cp:lastModifiedBy>
  <cp:revision>20</cp:revision>
  <dcterms:created xsi:type="dcterms:W3CDTF">2017-05-01T08:57:32Z</dcterms:created>
  <dcterms:modified xsi:type="dcterms:W3CDTF">2018-11-10T06:09:40Z</dcterms:modified>
</cp:coreProperties>
</file>