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41"/>
  </p:notesMasterIdLst>
  <p:sldIdLst>
    <p:sldId id="256" r:id="rId2"/>
    <p:sldId id="257" r:id="rId3"/>
    <p:sldId id="258" r:id="rId4"/>
    <p:sldId id="260" r:id="rId5"/>
    <p:sldId id="340" r:id="rId6"/>
    <p:sldId id="341" r:id="rId7"/>
    <p:sldId id="370" r:id="rId8"/>
    <p:sldId id="338" r:id="rId9"/>
    <p:sldId id="339" r:id="rId10"/>
    <p:sldId id="364" r:id="rId11"/>
    <p:sldId id="386" r:id="rId12"/>
    <p:sldId id="387" r:id="rId13"/>
    <p:sldId id="388" r:id="rId14"/>
    <p:sldId id="389" r:id="rId15"/>
    <p:sldId id="392" r:id="rId16"/>
    <p:sldId id="300" r:id="rId17"/>
    <p:sldId id="326" r:id="rId18"/>
    <p:sldId id="342" r:id="rId19"/>
    <p:sldId id="327" r:id="rId20"/>
    <p:sldId id="396" r:id="rId21"/>
    <p:sldId id="397" r:id="rId22"/>
    <p:sldId id="350" r:id="rId23"/>
    <p:sldId id="349" r:id="rId24"/>
    <p:sldId id="273" r:id="rId25"/>
    <p:sldId id="279" r:id="rId26"/>
    <p:sldId id="351" r:id="rId27"/>
    <p:sldId id="365" r:id="rId28"/>
    <p:sldId id="394" r:id="rId29"/>
    <p:sldId id="352" r:id="rId30"/>
    <p:sldId id="353" r:id="rId31"/>
    <p:sldId id="400" r:id="rId32"/>
    <p:sldId id="354" r:id="rId33"/>
    <p:sldId id="399" r:id="rId34"/>
    <p:sldId id="393" r:id="rId35"/>
    <p:sldId id="380" r:id="rId36"/>
    <p:sldId id="381" r:id="rId37"/>
    <p:sldId id="355" r:id="rId38"/>
    <p:sldId id="385" r:id="rId39"/>
    <p:sldId id="298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FF"/>
    <a:srgbClr val="990099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753" autoAdjust="0"/>
  </p:normalViewPr>
  <p:slideViewPr>
    <p:cSldViewPr>
      <p:cViewPr varScale="1">
        <p:scale>
          <a:sx n="102" d="100"/>
          <a:sy n="102" d="100"/>
        </p:scale>
        <p:origin x="90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9EC8EB-11FA-4C78-9985-5DBD0B25BED8}" type="datetimeFigureOut">
              <a:rPr lang="ru-RU" smtClean="0"/>
              <a:pPr/>
              <a:t>14.09.2021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8F7E58-DE94-4560-AEC0-0B32F72E514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0044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1544765E-0606-49BA-8CA6-ABE72582DCE5}" type="datetimeFigureOut">
              <a:rPr lang="ru-RU" smtClean="0"/>
              <a:pPr/>
              <a:t>14.09.2021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71F2B197-CEBF-4E88-97B2-2D4E0F7A6E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765E-0606-49BA-8CA6-ABE72582DCE5}" type="datetimeFigureOut">
              <a:rPr lang="ru-RU" smtClean="0"/>
              <a:pPr/>
              <a:t>14.09.2021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B197-CEBF-4E88-97B2-2D4E0F7A6ED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765E-0606-49BA-8CA6-ABE72582DCE5}" type="datetimeFigureOut">
              <a:rPr lang="ru-RU" smtClean="0"/>
              <a:pPr/>
              <a:t>14.09.2021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B197-CEBF-4E88-97B2-2D4E0F7A6E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765E-0606-49BA-8CA6-ABE72582DCE5}" type="datetimeFigureOut">
              <a:rPr lang="ru-RU" smtClean="0"/>
              <a:pPr/>
              <a:t>14.09.2021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B197-CEBF-4E88-97B2-2D4E0F7A6E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1544765E-0606-49BA-8CA6-ABE72582DCE5}" type="datetimeFigureOut">
              <a:rPr lang="ru-RU" smtClean="0"/>
              <a:pPr/>
              <a:t>14.09.2021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71F2B197-CEBF-4E88-97B2-2D4E0F7A6E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765E-0606-49BA-8CA6-ABE72582DCE5}" type="datetimeFigureOut">
              <a:rPr lang="ru-RU" smtClean="0"/>
              <a:pPr/>
              <a:t>14.09.2021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B197-CEBF-4E88-97B2-2D4E0F7A6E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765E-0606-49BA-8CA6-ABE72582DCE5}" type="datetimeFigureOut">
              <a:rPr lang="ru-RU" smtClean="0"/>
              <a:pPr/>
              <a:t>14.09.2021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B197-CEBF-4E88-97B2-2D4E0F7A6E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765E-0606-49BA-8CA6-ABE72582DCE5}" type="datetimeFigureOut">
              <a:rPr lang="ru-RU" smtClean="0"/>
              <a:pPr/>
              <a:t>14.09.2021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B197-CEBF-4E88-97B2-2D4E0F7A6E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765E-0606-49BA-8CA6-ABE72582DCE5}" type="datetimeFigureOut">
              <a:rPr lang="ru-RU" smtClean="0"/>
              <a:pPr/>
              <a:t>14.09.2021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B197-CEBF-4E88-97B2-2D4E0F7A6E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765E-0606-49BA-8CA6-ABE72582DCE5}" type="datetimeFigureOut">
              <a:rPr lang="ru-RU" smtClean="0"/>
              <a:pPr/>
              <a:t>14.09.2021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B197-CEBF-4E88-97B2-2D4E0F7A6E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765E-0606-49BA-8CA6-ABE72582DCE5}" type="datetimeFigureOut">
              <a:rPr lang="ru-RU" smtClean="0"/>
              <a:pPr/>
              <a:t>14.09.2021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B197-CEBF-4E88-97B2-2D4E0F7A6E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544765E-0606-49BA-8CA6-ABE72582DCE5}" type="datetimeFigureOut">
              <a:rPr lang="ru-RU" smtClean="0"/>
              <a:pPr/>
              <a:t>14.09.2021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1F2B197-CEBF-4E88-97B2-2D4E0F7A6E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s82sar.schoolrm.ru/sveden/employees/11216/182837/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7" Type="http://schemas.openxmlformats.org/officeDocument/2006/relationships/image" Target="../media/image44.jpeg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tiff"/><Relationship Id="rId5" Type="http://schemas.openxmlformats.org/officeDocument/2006/relationships/image" Target="../media/image42.jpeg"/><Relationship Id="rId4" Type="http://schemas.openxmlformats.org/officeDocument/2006/relationships/image" Target="../media/image41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685800" y="404664"/>
            <a:ext cx="7772400" cy="792088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Lucida Sans Unicode" pitchFamily="34" charset="0"/>
              </a:rPr>
              <a:t>Министерство образования РМ</a:t>
            </a:r>
            <a:endParaRPr lang="ru-RU" sz="24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subTitle" idx="1"/>
          </p:nvPr>
        </p:nvSpPr>
        <p:spPr>
          <a:xfrm>
            <a:off x="2915816" y="1124744"/>
            <a:ext cx="5976664" cy="4968552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>
              <a:buNone/>
            </a:pPr>
            <a:r>
              <a:rPr lang="ru-RU" sz="26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Lucida Sans Unicode" pitchFamily="34" charset="0"/>
              </a:rPr>
              <a:t>Портфолио</a:t>
            </a:r>
          </a:p>
          <a:p>
            <a:pPr>
              <a:buNone/>
            </a:pPr>
            <a:r>
              <a:rPr lang="ru-RU" sz="20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Lucida Sans Unicode" pitchFamily="34" charset="0"/>
              </a:rPr>
              <a:t>Ахметовой </a:t>
            </a:r>
            <a:r>
              <a:rPr lang="ru-RU" sz="20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Lucida Sans Unicode" pitchFamily="34" charset="0"/>
              </a:rPr>
              <a:t>Надии</a:t>
            </a:r>
            <a:r>
              <a:rPr lang="ru-RU" sz="20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Lucida Sans Unicode" pitchFamily="34" charset="0"/>
              </a:rPr>
              <a:t> </a:t>
            </a:r>
            <a:r>
              <a:rPr lang="ru-RU" sz="20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Lucida Sans Unicode" pitchFamily="34" charset="0"/>
              </a:rPr>
              <a:t>Гасымовны</a:t>
            </a:r>
            <a:r>
              <a:rPr lang="ru-RU" sz="20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Lucida Sans Unicode" pitchFamily="34" charset="0"/>
              </a:rPr>
              <a:t>, воспитателя МАДОУ «Детский сад №82 комбинированного вида», г.о. Саранск</a:t>
            </a:r>
            <a:r>
              <a:rPr lang="ru-RU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ea typeface="Lucida Sans Unicode" pitchFamily="34" charset="0"/>
              </a:rPr>
              <a:t/>
            </a:r>
            <a:br>
              <a:rPr lang="ru-RU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ea typeface="Lucida Sans Unicode" pitchFamily="34" charset="0"/>
              </a:rPr>
            </a:b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131840" y="2564904"/>
            <a:ext cx="554461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Дата рождения: 18.10.1985 г.</a:t>
            </a:r>
          </a:p>
          <a:p>
            <a:pPr algn="just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Профессиональное образование: высшее,  2008 г., МГУ   им. Н.П.Огарёва по специальности 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«Геоэкология»;</a:t>
            </a:r>
          </a:p>
          <a:p>
            <a:pPr algn="just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strike="noStrik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Fill>
                  <a:solidFill>
                    <a:srgbClr val="FFFFFF"/>
                  </a:solidFill>
                </a:uFill>
                <a:latin typeface="Times New Roman"/>
                <a:ea typeface="Lucida Sans Unicode"/>
              </a:rPr>
              <a:t>Профессиональная переподготовка:  15.12.2015 г.  ГБОУ ДПО (ПК) С «Мордовский республиканский институт образования»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 программе 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«Педагогика 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 методика дошкольного 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образования».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Стаж педагогической работы (по специальности):   6 лет.</a:t>
            </a:r>
          </a:p>
          <a:p>
            <a:pPr algn="just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Общий трудовой стаж:  12   лет</a:t>
            </a:r>
          </a:p>
          <a:p>
            <a:pPr algn="just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Квалификационная категория: -</a:t>
            </a:r>
          </a:p>
          <a:p>
            <a:pPr algn="just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Занимаемая должность: воспитатель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Андрей\Desktop\атестация девочки\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959817"/>
            <a:ext cx="3024335" cy="3180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ндрей\Desktop\атестация девочки\приказы\Рисунок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2636912"/>
            <a:ext cx="2448272" cy="3515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https://www.maam.ru/diploms/1309286-016-015-sert.jpg?798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76672"/>
            <a:ext cx="2304256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C:\Users\Андрей\Desktop\Рисунок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764704"/>
            <a:ext cx="2160240" cy="3053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754677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0"/>
            <a:ext cx="88924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4. Результаты участия воспитанников в конкурсах, выставках, турнирах, соревнованиях, акциях, фестивалях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268760"/>
            <a:ext cx="3717139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C:\Users\Андрей\Desktop\Рисунок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3746274" cy="5299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34067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Андрей\Desktop\атестация девочки\приказы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2737829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C:\Users\Андрей\Desktop\атестация девочки\приказы\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18584" y="908720"/>
            <a:ext cx="2826133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Андрей\Desktop\атестация девочки\приказы\галя грам\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908720"/>
            <a:ext cx="2844765" cy="3975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7112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Андрей\Desktop\атестация девочки\приказы\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2525833" cy="3568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 descr="C:\Users\Андрей\Desktop\атестация девочки\приказы\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1124744"/>
            <a:ext cx="2692056" cy="3807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 descr="C:\Users\Андрей\Desktop\атестация девочки\приказы\наденьк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1124744"/>
            <a:ext cx="2750517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28613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Андрей\Desktop\атестация девочки\приказы\125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76672"/>
            <a:ext cx="2653312" cy="3751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8" name="Picture 2" descr="C:\Users\Андрей\Desktop\атестация девочки\приказы\Рисунок1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332656"/>
            <a:ext cx="3240360" cy="2431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 descr="C:\Users\Андрей\Desktop\атестация девочки\дипл\дипломы надя\749356Рљ1.1.2020.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2924944"/>
            <a:ext cx="2628836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Picture 4" descr="C:\Users\Андрей\Desktop\атестация девочки\дипл\дипломы надя\827299К1.1.2020.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2780928"/>
            <a:ext cx="2673061" cy="3779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388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0"/>
            <a:ext cx="882047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i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ea typeface="Lucida Sans Unicode" pitchFamily="34" charset="0"/>
              <a:cs typeface="Times New Roman" pitchFamily="18" charset="0"/>
            </a:endParaRPr>
          </a:p>
          <a:p>
            <a:pPr algn="ctr"/>
            <a:endParaRPr lang="ru-RU" sz="2000" b="1" i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ea typeface="Lucida Sans Unicode" pitchFamily="34" charset="0"/>
              <a:cs typeface="Times New Roman" pitchFamily="18" charset="0"/>
            </a:endParaRPr>
          </a:p>
          <a:p>
            <a:pPr algn="ctr"/>
            <a:r>
              <a:rPr lang="ru-RU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5.Наличие </a:t>
            </a:r>
            <a:r>
              <a:rPr lang="ru-RU" sz="24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авторских программ, методических пособий</a:t>
            </a:r>
            <a:r>
              <a:rPr lang="ru-RU" sz="28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/>
            </a:r>
            <a:br>
              <a:rPr lang="ru-RU" sz="28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0649806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</a:rPr>
              <a:t>6.Выступления на научно – практических конференциях, семинарах; проведение открытых занятий, мастер – классов, мероприятий.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268760"/>
            <a:ext cx="3672408" cy="5193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 descr="C:\Users\Андрей\Desktop\Рисунок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340768"/>
            <a:ext cx="3615750" cy="51125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Андрей\Desktop\атестация девочки\приказы\img76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20688"/>
            <a:ext cx="8025260" cy="56529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Андрей\Desktop\атестация девочки\приказы\Рисунок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76672"/>
            <a:ext cx="3751717" cy="5517232"/>
          </a:xfrm>
          <a:prstGeom prst="rect">
            <a:avLst/>
          </a:prstGeom>
          <a:noFill/>
        </p:spPr>
      </p:pic>
      <p:pic>
        <p:nvPicPr>
          <p:cNvPr id="13315" name="Picture 3" descr="C:\Users\Андрей\Desktop\атестация девочки\приказы\Рисунок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476672"/>
            <a:ext cx="3729522" cy="53889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Андрей\Desktop\атестация девочки\приказы\Рисунок3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4249984" cy="6021288"/>
          </a:xfrm>
          <a:prstGeom prst="rect">
            <a:avLst/>
          </a:prstGeom>
          <a:noFill/>
        </p:spPr>
      </p:pic>
      <p:pic>
        <p:nvPicPr>
          <p:cNvPr id="14339" name="Picture 3" descr="C:\Users\Андрей\Desktop\атестация девочки\приказы\Рисунок4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60648"/>
            <a:ext cx="3978721" cy="59300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896448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Наличие собственного инновационного педагогического опыта</a:t>
            </a:r>
          </a:p>
          <a:p>
            <a:pPr algn="ctr"/>
            <a:endParaRPr lang="ru-RU" altLang="ru-RU" sz="32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</a:endParaRPr>
          </a:p>
          <a:p>
            <a:pPr algn="ctr"/>
            <a:r>
              <a:rPr lang="ru-RU" alt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Ахметова </a:t>
            </a:r>
            <a:r>
              <a:rPr lang="ru-RU" altLang="ru-RU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Надия</a:t>
            </a:r>
            <a:r>
              <a:rPr lang="ru-RU" alt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 </a:t>
            </a:r>
            <a:r>
              <a:rPr lang="ru-RU" altLang="ru-RU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Гасымовна</a:t>
            </a:r>
            <a:endParaRPr lang="ru-RU" altLang="ru-RU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</a:endParaRPr>
          </a:p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Воспитателя МАДОУ «Детский сад №82 комбинированного вида»</a:t>
            </a:r>
          </a:p>
          <a:p>
            <a:pPr algn="ctr"/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</a:endParaRPr>
          </a:p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«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Дидактическая игра как средство развития познавательной активности детей младшего дошкольного возраста</a:t>
            </a:r>
            <a:r>
              <a:rPr lang="ru-RU" sz="3200" b="1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»</a:t>
            </a:r>
            <a:endParaRPr lang="ru-RU" sz="3200" b="1" dirty="0">
              <a:ln w="1905"/>
              <a:solidFill>
                <a:schemeClr val="accent6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4509120"/>
            <a:ext cx="82809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hlinkClick r:id="rId2"/>
              </a:rPr>
              <a:t>https://ds82sar.schoolrm.ru/sveden/employees/11216/182837</a:t>
            </a:r>
            <a:r>
              <a:rPr lang="en-US" sz="3200" dirty="0" smtClean="0">
                <a:hlinkClick r:id="rId2"/>
              </a:rPr>
              <a:t>/</a:t>
            </a:r>
            <a:r>
              <a:rPr lang="ru-RU" sz="3200" smtClean="0"/>
              <a:t> 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Татьяна\Desktop\скан2021год\IMG_0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106" y="620688"/>
            <a:ext cx="3919554" cy="5544616"/>
          </a:xfrm>
          <a:prstGeom prst="rect">
            <a:avLst/>
          </a:prstGeom>
          <a:noFill/>
        </p:spPr>
      </p:pic>
      <p:pic>
        <p:nvPicPr>
          <p:cNvPr id="2050" name="Picture 2" descr="C:\Users\Андрей\Desktop\4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620688"/>
            <a:ext cx="3932237" cy="55530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Татьяна\Desktop\скан2021год\IMG_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76672"/>
            <a:ext cx="4205288" cy="5949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26" name="Picture 2" descr="C:\Users\Андрей\Desktop\45568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6015" y="476672"/>
            <a:ext cx="4100101" cy="59046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Андрей\Desktop\атестация девочки\приказы\img762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1885886" cy="2656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3" name="Picture 3" descr="C:\Users\Андрей\Desktop\атестация девочки\приказы\img763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429000"/>
            <a:ext cx="2016224" cy="3050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4" name="Picture 4" descr="C:\Users\Андрей\Desktop\атестация девочки\приказы\н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3356992"/>
            <a:ext cx="2304256" cy="3233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5" name="Picture 5" descr="C:\Users\Андрей\Desktop\атестация девочки\приказы\Рисунок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7744" y="548680"/>
            <a:ext cx="1944216" cy="2663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6" name="Picture 6" descr="C:\Users\Андрей\Desktop\атестация девочки\приказы\img37рамолрп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39" y="3429000"/>
            <a:ext cx="2120269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7" name="Picture 7" descr="C:\Users\Андрей\Desktop\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016" y="404664"/>
            <a:ext cx="3742947" cy="2658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249576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5250" y="260648"/>
            <a:ext cx="4175419" cy="5904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C:\Users\Андрей\Desktop\Рисунок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2656"/>
            <a:ext cx="4181970" cy="5904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60648"/>
            <a:ext cx="93245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7.Проведение открытых занятий, мастер-классов, мероприятий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Андрей\Desktop\Рисунок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764704"/>
            <a:ext cx="4187952" cy="5919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620688"/>
            <a:ext cx="6264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8.Экспертная </a:t>
            </a:r>
            <a:r>
              <a:rPr lang="ru-RU" alt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деятельность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260648"/>
            <a:ext cx="72728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</a:rPr>
              <a:t>9.Общественная </a:t>
            </a:r>
            <a:r>
              <a:rPr lang="ru-RU" alt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</a:rPr>
              <a:t>активность педагога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8194" name="Picture 2" descr="C:\Users\Андрей\Desktop\Рисунок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34750"/>
            <a:ext cx="3672408" cy="5198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 descr="C:\Users\Андрей\Desktop\Рисунок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052736"/>
            <a:ext cx="3627120" cy="5120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28645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Андрей\Desktop\Рисунок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476672"/>
            <a:ext cx="3913632" cy="552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C:\Users\Андрей\Desktop\Рисунок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476672"/>
            <a:ext cx="3685764" cy="5544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42790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Андрей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908720"/>
            <a:ext cx="3600400" cy="5080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C:\Users\Андрей\Desktop\Рисунок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764704"/>
            <a:ext cx="3384873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88641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</a:rPr>
              <a:t>10.Позитивные </a:t>
            </a:r>
            <a:r>
              <a:rPr lang="ru-RU" alt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</a:rPr>
              <a:t>результаты работы с воспитанниками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5666" y="908721"/>
            <a:ext cx="3818979" cy="5400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2" name="Picture 2" descr="C:\Users\Андрей\Desktop\Рисунок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980728"/>
            <a:ext cx="3797808" cy="5364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4496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1600" y="260648"/>
            <a:ext cx="53128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Антиплагиат</a:t>
            </a:r>
            <a:endParaRPr lang="ru-RU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6" name="Picture 2" descr="C:\Users\Андрей\Desktop\атестация девочки\img798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792828"/>
            <a:ext cx="4638828" cy="60651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260648"/>
            <a:ext cx="70567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</a:rPr>
              <a:t>11.Качество </a:t>
            </a:r>
            <a:r>
              <a:rPr lang="ru-RU" alt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</a:rPr>
              <a:t>взаимодействия с родителями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6267" y="1124744"/>
            <a:ext cx="3818979" cy="54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6" name="Picture 2" descr="C:\Users\Андрей\Desktop\Рисунок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24744"/>
            <a:ext cx="3777306" cy="5335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751435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836712"/>
            <a:ext cx="3617886" cy="5116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619672" y="260649"/>
            <a:ext cx="7056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</a:rPr>
              <a:t>12.Работа с детьми из социально – неблагополучных семей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836712"/>
            <a:ext cx="3564381" cy="5040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188640"/>
            <a:ext cx="75608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</a:rPr>
              <a:t>13.Участие </a:t>
            </a:r>
            <a:r>
              <a:rPr lang="ru-RU" alt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</a:rPr>
              <a:t>педагога в профессиональных конкурсах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22531" name="Picture 3" descr="C:\Users\Андрей\Desktop\атестация девочки\приказы\IMG_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692696"/>
            <a:ext cx="2342017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3" name="Picture 5" descr="C:\Users\Андрей\Desktop\атестация девочки\приказы\Изображени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492896"/>
            <a:ext cx="2449897" cy="3289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Users\Татьяна\Desktop\IMG_0001.jpg"/>
          <p:cNvPicPr>
            <a:picLocks noChangeAspect="1" noChangeArrowheads="1"/>
          </p:cNvPicPr>
          <p:nvPr/>
        </p:nvPicPr>
        <p:blipFill>
          <a:blip r:embed="rId4" cstate="print"/>
          <a:srcRect l="3509"/>
          <a:stretch>
            <a:fillRect/>
          </a:stretch>
        </p:blipFill>
        <p:spPr bwMode="auto">
          <a:xfrm>
            <a:off x="5076056" y="3861048"/>
            <a:ext cx="1944216" cy="2849738"/>
          </a:xfrm>
          <a:prstGeom prst="rect">
            <a:avLst/>
          </a:prstGeom>
          <a:noFill/>
        </p:spPr>
      </p:pic>
      <p:pic>
        <p:nvPicPr>
          <p:cNvPr id="7" name="Picture 3" descr="C:\Users\Татьяна\Desktop\IMG_0002.jpg"/>
          <p:cNvPicPr>
            <a:picLocks noChangeAspect="1" noChangeArrowheads="1"/>
          </p:cNvPicPr>
          <p:nvPr/>
        </p:nvPicPr>
        <p:blipFill>
          <a:blip r:embed="rId5" cstate="print"/>
          <a:srcRect l="4380"/>
          <a:stretch>
            <a:fillRect/>
          </a:stretch>
        </p:blipFill>
        <p:spPr bwMode="auto">
          <a:xfrm>
            <a:off x="6710000" y="764705"/>
            <a:ext cx="2044703" cy="30243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78206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ндрей\Desktop\атестация девочки\надия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2664296" cy="3761833"/>
          </a:xfrm>
          <a:prstGeom prst="rect">
            <a:avLst/>
          </a:prstGeom>
          <a:noFill/>
        </p:spPr>
      </p:pic>
      <p:pic>
        <p:nvPicPr>
          <p:cNvPr id="3" name="Picture 2" descr="C:\Users\Андрей\Desktop\атестация девочки\приказы\галя грам\Рисунок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116632"/>
            <a:ext cx="2810179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C:\Users\Андрей\Desktop\диплом педагог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2708920"/>
            <a:ext cx="2713469" cy="38610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Андрей\Desktop\атестация девочки\приказы\i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3068960"/>
            <a:ext cx="5087599" cy="3596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Андрей\Desktop\атестация девочки\i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6166" y="476672"/>
            <a:ext cx="4562575" cy="32403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ндрей\Desktop\атестация девочки\дипл\дипломы надя\921604Р¤1.Р‘.2021.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60648"/>
            <a:ext cx="2808313" cy="3970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Андрей\Desktop\атестация девочки\дипл\дипломы надя\869372Р¤1.Р‘.2021.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2132856"/>
            <a:ext cx="2800984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Андрей\Desktop\атестация девочки\приказы\748356Ф1.Б.2020.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188640"/>
            <a:ext cx="2758846" cy="3900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787370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Андрей\Desktop\атестация девочки\приказы\Рисунок1589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2564904"/>
            <a:ext cx="3007377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Андрей\Desktop\атестация девочки\приказы\45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88640"/>
            <a:ext cx="2843808" cy="3894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Users\Андрей\Desktop\атестация девочки\надия\Рисунок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0"/>
            <a:ext cx="2831361" cy="4001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38485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620689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19672" y="476672"/>
            <a:ext cx="67687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14. Награды и поощрения педагога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Андрей\Desktop\атестация девочки\приказы\5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40768"/>
            <a:ext cx="2554987" cy="3738339"/>
          </a:xfrm>
          <a:prstGeom prst="rect">
            <a:avLst/>
          </a:prstGeom>
          <a:noFill/>
        </p:spPr>
      </p:pic>
      <p:pic>
        <p:nvPicPr>
          <p:cNvPr id="3075" name="Picture 3" descr="C:\Users\Андрей\Desktop\атестация девочки\дипл\дипломы надя\749356Рљ1.Р‘.2020.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1412776"/>
            <a:ext cx="2597276" cy="3672408"/>
          </a:xfrm>
          <a:prstGeom prst="rect">
            <a:avLst/>
          </a:prstGeom>
          <a:noFill/>
        </p:spPr>
      </p:pic>
      <p:pic>
        <p:nvPicPr>
          <p:cNvPr id="3076" name="Picture 4" descr="C:\Users\Андрей\Desktop\атестация девочки\дипл\дипломы надя\827299К1.Б.2020.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1340768"/>
            <a:ext cx="2707895" cy="38288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08394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дрей\Desktop\атестация девочки\надия\Рисунок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76672"/>
            <a:ext cx="3888432" cy="5520537"/>
          </a:xfrm>
          <a:prstGeom prst="rect">
            <a:avLst/>
          </a:prstGeom>
          <a:noFill/>
        </p:spPr>
      </p:pic>
      <p:pic>
        <p:nvPicPr>
          <p:cNvPr id="2051" name="Picture 3" descr="C:\Users\Андрей\Desktop\атестация девочки\приказы\галя грам\надя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476672"/>
            <a:ext cx="3681753" cy="55172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17808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132856"/>
            <a:ext cx="7920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strike="noStrik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Fill>
                  <a:solidFill>
                    <a:srgbClr val="FFFFFF"/>
                  </a:solidFill>
                </a:uFill>
                <a:latin typeface="Times New Roman"/>
                <a:ea typeface="Lucida Sans Unicode"/>
              </a:rPr>
              <a:t>Спасибо за внимание!</a:t>
            </a: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11560" y="476672"/>
            <a:ext cx="784887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i="1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800" i="1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0"/>
            <a:ext cx="92890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1.Участие в инновационной деятельности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Андрей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836712"/>
            <a:ext cx="4257676" cy="5519738"/>
          </a:xfrm>
          <a:prstGeom prst="rect">
            <a:avLst/>
          </a:prstGeom>
          <a:noFill/>
        </p:spPr>
      </p:pic>
      <p:pic>
        <p:nvPicPr>
          <p:cNvPr id="1027" name="Picture 3" descr="C:\Users\Андрей\Desktop\Рисунок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908720"/>
            <a:ext cx="4119562" cy="55292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ндрей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332656"/>
            <a:ext cx="4419600" cy="6236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6742" y="260648"/>
            <a:ext cx="4277258" cy="6048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Users\Андрей\Desktop\Рисунок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60648"/>
            <a:ext cx="4334256" cy="6120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дрей\Desktop\Рисунок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404664"/>
            <a:ext cx="4041648" cy="5711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Андрей\Desktop\Рисунок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04664"/>
            <a:ext cx="4075925" cy="5760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323850" y="44450"/>
            <a:ext cx="8820150" cy="7921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2.Наставничество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0"/>
            <a:ext cx="856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3.Наличие публикаций, включая интернет-публикации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K:\порт\img747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268760"/>
            <a:ext cx="3108991" cy="4001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Андрей\Desktop\атестация девочки\дипл\276209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980728"/>
            <a:ext cx="5200649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чальная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10887230</TotalTime>
  <Words>229</Words>
  <Application>Microsoft Office PowerPoint</Application>
  <PresentationFormat>Экран (4:3)</PresentationFormat>
  <Paragraphs>36</Paragraphs>
  <Slides>39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8" baseType="lpstr">
      <vt:lpstr>Bookman Old Style</vt:lpstr>
      <vt:lpstr>Calibri</vt:lpstr>
      <vt:lpstr>Cambria</vt:lpstr>
      <vt:lpstr>Gill Sans MT</vt:lpstr>
      <vt:lpstr>Lucida Sans Unicode</vt:lpstr>
      <vt:lpstr>Times New Roman</vt:lpstr>
      <vt:lpstr>Wingdings</vt:lpstr>
      <vt:lpstr>Wingdings 3</vt:lpstr>
      <vt:lpstr>Начальная</vt:lpstr>
      <vt:lpstr>Министерство образования РМ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</dc:title>
  <dc:creator>Андрей</dc:creator>
  <cp:lastModifiedBy>1</cp:lastModifiedBy>
  <cp:revision>289</cp:revision>
  <dcterms:created xsi:type="dcterms:W3CDTF">2018-06-30T06:22:48Z</dcterms:created>
  <dcterms:modified xsi:type="dcterms:W3CDTF">2021-09-14T07:45:49Z</dcterms:modified>
</cp:coreProperties>
</file>