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B760-E04D-4BE2-B3DB-5666DF7AE6E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46E87-4D20-4915-B552-DBC0611394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B760-E04D-4BE2-B3DB-5666DF7AE6E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6E87-4D20-4915-B552-DBC06113940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E46E87-4D20-4915-B552-DBC06113940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B760-E04D-4BE2-B3DB-5666DF7AE6E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B760-E04D-4BE2-B3DB-5666DF7AE6E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E46E87-4D20-4915-B552-DBC0611394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B760-E04D-4BE2-B3DB-5666DF7AE6E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46E87-4D20-4915-B552-DBC06113940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524B760-E04D-4BE2-B3DB-5666DF7AE6E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6E87-4D20-4915-B552-DBC0611394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B760-E04D-4BE2-B3DB-5666DF7AE6E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E46E87-4D20-4915-B552-DBC06113940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B760-E04D-4BE2-B3DB-5666DF7AE6E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E46E87-4D20-4915-B552-DBC0611394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B760-E04D-4BE2-B3DB-5666DF7AE6E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E46E87-4D20-4915-B552-DBC0611394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46E87-4D20-4915-B552-DBC06113940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B760-E04D-4BE2-B3DB-5666DF7AE6E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E46E87-4D20-4915-B552-DBC06113940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524B760-E04D-4BE2-B3DB-5666DF7AE6E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524B760-E04D-4BE2-B3DB-5666DF7AE6E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46E87-4D20-4915-B552-DBC061139403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8" y="4714884"/>
            <a:ext cx="3128962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Коронавирус</a:t>
            </a:r>
            <a:r>
              <a:rPr lang="ru-RU" dirty="0" smtClean="0"/>
              <a:t>. Что это? Профилактика</a:t>
            </a:r>
            <a:endParaRPr lang="ru-RU" dirty="0"/>
          </a:p>
        </p:txBody>
      </p:sp>
      <p:pic>
        <p:nvPicPr>
          <p:cNvPr id="1026" name="Picture 2" descr="C:\Users\1\Desktop\eef092ba4bf-e15859451881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71744"/>
            <a:ext cx="4071966" cy="4067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</a:t>
            </a:r>
            <a:r>
              <a:rPr lang="ru-RU" dirty="0" err="1" smtClean="0"/>
              <a:t>коронавирус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786058"/>
            <a:ext cx="8503920" cy="3312990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Коронавирус</a:t>
            </a:r>
            <a:r>
              <a:rPr lang="ru-RU" dirty="0" smtClean="0"/>
              <a:t>- это большое семейство вирусов, в которое входят вирусы, способные вызвать целый ряд заболеваний у людей – от распространенной простуды до тяжелых острых </a:t>
            </a:r>
            <a:r>
              <a:rPr lang="ru-RU" dirty="0" err="1" smtClean="0"/>
              <a:t>распираторный</a:t>
            </a:r>
            <a:r>
              <a:rPr lang="ru-RU" dirty="0" smtClean="0"/>
              <a:t> заболеваний.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Симптомы и осложнения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Симптомы: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Головная боль и слабость</a:t>
            </a:r>
          </a:p>
          <a:p>
            <a:pPr>
              <a:buNone/>
            </a:pPr>
            <a:r>
              <a:rPr lang="ru-RU" dirty="0" smtClean="0"/>
              <a:t>Насморк</a:t>
            </a:r>
          </a:p>
          <a:p>
            <a:pPr>
              <a:buNone/>
            </a:pPr>
            <a:r>
              <a:rPr lang="ru-RU" dirty="0" smtClean="0"/>
              <a:t>Боль в горле или кашель</a:t>
            </a:r>
          </a:p>
          <a:p>
            <a:pPr>
              <a:buNone/>
            </a:pPr>
            <a:r>
              <a:rPr lang="ru-RU" dirty="0" smtClean="0"/>
              <a:t>Мышечные боли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Возможные осложнения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Высокая температура</a:t>
            </a:r>
          </a:p>
          <a:p>
            <a:pPr>
              <a:buNone/>
            </a:pPr>
            <a:r>
              <a:rPr lang="ru-RU" dirty="0" smtClean="0"/>
              <a:t>Одышка</a:t>
            </a:r>
          </a:p>
          <a:p>
            <a:pPr>
              <a:buNone/>
            </a:pPr>
            <a:r>
              <a:rPr lang="ru-RU" dirty="0" smtClean="0"/>
              <a:t>Воспаление легких</a:t>
            </a:r>
          </a:p>
          <a:p>
            <a:pPr>
              <a:buNone/>
            </a:pPr>
            <a:r>
              <a:rPr lang="ru-RU" dirty="0" smtClean="0"/>
              <a:t>Сепсис и смерть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профилактики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Закрывайте нос и рот при чихании и кашле.</a:t>
            </a:r>
          </a:p>
          <a:p>
            <a:r>
              <a:rPr lang="ru-RU" dirty="0" smtClean="0"/>
              <a:t>Антисептиками и мылом с водой обрабатывайте руки и поверхности.</a:t>
            </a:r>
          </a:p>
          <a:p>
            <a:r>
              <a:rPr lang="ru-RU" dirty="0" smtClean="0"/>
              <a:t>Щеки, рот и нос закрывайте медицинской маской.</a:t>
            </a:r>
          </a:p>
          <a:p>
            <a:r>
              <a:rPr lang="ru-RU" dirty="0" smtClean="0"/>
              <a:t>Избегайте людных мест и контактор с больными людьми.</a:t>
            </a:r>
          </a:p>
          <a:p>
            <a:r>
              <a:rPr lang="ru-RU" dirty="0" smtClean="0"/>
              <a:t>Только врач может поставить диагноз – вызовите врача, если заболели.</a:t>
            </a:r>
          </a:p>
          <a:p>
            <a:r>
              <a:rPr lang="ru-RU" dirty="0" smtClean="0"/>
              <a:t>Используйте индивидуальные средства личной гигиены.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928934"/>
            <a:ext cx="8534400" cy="75895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СПАСИБО ЗА ВНИМАНИЕ!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</TotalTime>
  <Words>126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Официальная</vt:lpstr>
      <vt:lpstr>Коронавирус. Что это? Профилактика</vt:lpstr>
      <vt:lpstr>Что такое коронавирус?</vt:lpstr>
      <vt:lpstr>Симптомы и осложнения </vt:lpstr>
      <vt:lpstr>Правила профилактики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Коронавирус. Что это? Профилактика</dc:title>
  <dc:creator>1</dc:creator>
  <cp:lastModifiedBy>1</cp:lastModifiedBy>
  <cp:revision>2</cp:revision>
  <dcterms:created xsi:type="dcterms:W3CDTF">2020-11-11T10:47:29Z</dcterms:created>
  <dcterms:modified xsi:type="dcterms:W3CDTF">2020-11-11T11:01:39Z</dcterms:modified>
</cp:coreProperties>
</file>