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82" d="100"/>
          <a:sy n="82" d="100"/>
        </p:scale>
        <p:origin x="1368" y="67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последние годы возросло количество разнообразных средств передвижения, которыми активно пользуются не только дети, но взрослые. Это, самокаты,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 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дорожного движения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лицо, принимающее непосредственное участие в процессе движения в качестве водителя, пешехода, пассажира транспортного средства. </a:t>
            </a:r>
          </a:p>
          <a:p>
            <a:pPr lvl="0">
              <a:defRPr/>
            </a:pP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для 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на пешеходов требования Правил дорожного движения.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лицо, находящееся вне транспортного средства </a:t>
            </a:r>
            <a:b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b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иные аналогичные средства передвижения.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на таких средствах передвижения </a:t>
            </a:r>
            <a:b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мешать движению пешеходов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пользоваться мобильным телефоном или другими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своей безопасностью, останавливать средства плавно </a:t>
            </a:r>
            <a:b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438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Антонина Тимофеева</cp:lastModifiedBy>
  <cp:revision>285</cp:revision>
  <dcterms:created xsi:type="dcterms:W3CDTF">2019-08-19T07:52:16Z</dcterms:created>
  <dcterms:modified xsi:type="dcterms:W3CDTF">2020-09-14T20:19:13Z</dcterms:modified>
</cp:coreProperties>
</file>