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4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E99A-3620-45BC-AB64-03F9CAF08FE2}" type="datetimeFigureOut">
              <a:rPr lang="ru-RU" smtClean="0"/>
              <a:pPr/>
              <a:t>21.04.2024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9B27F-DDC4-4191-8526-901F1E0E01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E99A-3620-45BC-AB64-03F9CAF08FE2}" type="datetimeFigureOut">
              <a:rPr lang="ru-RU" smtClean="0"/>
              <a:pPr/>
              <a:t>21.04.2024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B27F-DDC4-4191-8526-901F1E0E01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E99A-3620-45BC-AB64-03F9CAF08FE2}" type="datetimeFigureOut">
              <a:rPr lang="ru-RU" smtClean="0"/>
              <a:pPr/>
              <a:t>21.04.2024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B27F-DDC4-4191-8526-901F1E0E01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F4DE99A-3620-45BC-AB64-03F9CAF08FE2}" type="datetimeFigureOut">
              <a:rPr lang="ru-RU" smtClean="0"/>
              <a:pPr/>
              <a:t>21.04.2024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CD9B27F-DDC4-4191-8526-901F1E0E01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E99A-3620-45BC-AB64-03F9CAF08FE2}" type="datetimeFigureOut">
              <a:rPr lang="ru-RU" smtClean="0"/>
              <a:pPr/>
              <a:t>21.04.2024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B27F-DDC4-4191-8526-901F1E0E01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E99A-3620-45BC-AB64-03F9CAF08FE2}" type="datetimeFigureOut">
              <a:rPr lang="ru-RU" smtClean="0"/>
              <a:pPr/>
              <a:t>21.04.2024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B27F-DDC4-4191-8526-901F1E0E01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B27F-DDC4-4191-8526-901F1E0E01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E99A-3620-45BC-AB64-03F9CAF08FE2}" type="datetimeFigureOut">
              <a:rPr lang="ru-RU" smtClean="0"/>
              <a:pPr/>
              <a:t>21.04.2024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E99A-3620-45BC-AB64-03F9CAF08FE2}" type="datetimeFigureOut">
              <a:rPr lang="ru-RU" smtClean="0"/>
              <a:pPr/>
              <a:t>21.04.2024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B27F-DDC4-4191-8526-901F1E0E01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E99A-3620-45BC-AB64-03F9CAF08FE2}" type="datetimeFigureOut">
              <a:rPr lang="ru-RU" smtClean="0"/>
              <a:pPr/>
              <a:t>21.04.2024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B27F-DDC4-4191-8526-901F1E0E01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F4DE99A-3620-45BC-AB64-03F9CAF08FE2}" type="datetimeFigureOut">
              <a:rPr lang="ru-RU" smtClean="0"/>
              <a:pPr/>
              <a:t>21.04.2024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CD9B27F-DDC4-4191-8526-901F1E0E01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E99A-3620-45BC-AB64-03F9CAF08FE2}" type="datetimeFigureOut">
              <a:rPr lang="ru-RU" smtClean="0"/>
              <a:pPr/>
              <a:t>21.04.2024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9B27F-DDC4-4191-8526-901F1E0E01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F4DE99A-3620-45BC-AB64-03F9CAF08FE2}" type="datetimeFigureOut">
              <a:rPr lang="ru-RU" smtClean="0"/>
              <a:pPr/>
              <a:t>21.04.2024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CD9B27F-DDC4-4191-8526-901F1E0E01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Лексическая тема: «Космос»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планета</a:t>
            </a:r>
            <a:endParaRPr lang="ru-RU" dirty="0"/>
          </a:p>
        </p:txBody>
      </p:sp>
      <p:pic>
        <p:nvPicPr>
          <p:cNvPr id="19458" name="Picture 2" descr="https://encrypted-tbn0.google.com/images?q=tbn:ANd9GcR095JDdGIiGYUTmE9kJjwyvL-aQ4G5vFwBgstMbACOsA6Zw5K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484784"/>
            <a:ext cx="4968552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звезда</a:t>
            </a:r>
            <a:endParaRPr lang="ru-RU" dirty="0"/>
          </a:p>
        </p:txBody>
      </p:sp>
      <p:pic>
        <p:nvPicPr>
          <p:cNvPr id="18434" name="Picture 2" descr="https://encrypted-tbn2.google.com/images?q=tbn:ANd9GcR-4xnRjzlbmmW-_P2bS15MaXFMvg7Cvt4_8C9DoY4bt63QjYw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556792"/>
            <a:ext cx="6408712" cy="4800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Звездный (метеоритный) дождь</a:t>
            </a:r>
            <a:endParaRPr lang="ru-RU" dirty="0"/>
          </a:p>
        </p:txBody>
      </p:sp>
      <p:pic>
        <p:nvPicPr>
          <p:cNvPr id="41986" name="Picture 2" descr="https://encrypted-tbn0.google.com/images?q=tbn:ANd9GcQHkffDbnMbG4U9jpAbW7zqdf_EQvx6DEIZI8QLVmOrCJvYsU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84784"/>
            <a:ext cx="6552728" cy="49145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орбита</a:t>
            </a:r>
            <a:endParaRPr lang="ru-RU" dirty="0"/>
          </a:p>
        </p:txBody>
      </p:sp>
      <p:pic>
        <p:nvPicPr>
          <p:cNvPr id="17410" name="Picture 2" descr="https://encrypted-tbn0.google.com/images?q=tbn:ANd9GcRnLAK_k7FH6Sj4KFuet4MEBasNc0V6oUlpPFb-mUUAScK8w6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556792"/>
            <a:ext cx="7097927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Первый космонавт</a:t>
            </a:r>
            <a:endParaRPr lang="ru-RU" dirty="0"/>
          </a:p>
        </p:txBody>
      </p:sp>
      <p:pic>
        <p:nvPicPr>
          <p:cNvPr id="16386" name="Picture 2" descr="https://encrypted-tbn3.google.com/images?q=tbn:ANd9GcRASmmAkePm34BWqrX4x-cOgOOD71IiItUVtBm5kh6P3ezgr92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2775"/>
            <a:ext cx="4032448" cy="4634998"/>
          </a:xfrm>
          <a:prstGeom prst="rect">
            <a:avLst/>
          </a:prstGeom>
          <a:noFill/>
        </p:spPr>
      </p:pic>
      <p:pic>
        <p:nvPicPr>
          <p:cNvPr id="16388" name="Picture 4" descr="https://encrypted-tbn2.google.com/images?q=tbn:ANd9GcRlEvnhELcVbiuQUwdbvwidZRH43cUW2oLhdLcA1GseWOKK4pLcd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412776"/>
            <a:ext cx="3456384" cy="4573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Орбитальный корабль</a:t>
            </a:r>
            <a:endParaRPr lang="ru-RU" dirty="0"/>
          </a:p>
        </p:txBody>
      </p:sp>
      <p:pic>
        <p:nvPicPr>
          <p:cNvPr id="15362" name="Picture 2" descr="https://encrypted-tbn0.google.com/images?q=tbn:ANd9GcTPThi7ESiOa8rA3ZRlIa_jUfxl6NH8gdb4rMQ9LOSUcHLERBJIR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556792"/>
            <a:ext cx="6264696" cy="4692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Осваивать космос</a:t>
            </a:r>
            <a:endParaRPr lang="ru-RU" dirty="0"/>
          </a:p>
        </p:txBody>
      </p:sp>
      <p:pic>
        <p:nvPicPr>
          <p:cNvPr id="14338" name="Picture 2" descr="https://encrypted-tbn0.google.com/images?q=tbn:ANd9GcRuMNBoFUZipB9BNl01dBxyhJtjIsFr0e24_BhN3AosU_6e_U2Z8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412776"/>
            <a:ext cx="5040560" cy="51083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Выходить в открытый космос</a:t>
            </a:r>
            <a:endParaRPr lang="ru-RU" dirty="0"/>
          </a:p>
        </p:txBody>
      </p:sp>
      <p:pic>
        <p:nvPicPr>
          <p:cNvPr id="13314" name="Picture 2" descr="https://encrypted-tbn0.google.com/images?q=tbn:ANd9GcTPSSJ4cAV0wavuyP8k5jN7RMuBX_fl7EE54hk4brC3nTUR0uK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12776"/>
            <a:ext cx="6552728" cy="49526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запуск</a:t>
            </a:r>
            <a:endParaRPr lang="ru-RU" dirty="0"/>
          </a:p>
        </p:txBody>
      </p:sp>
      <p:pic>
        <p:nvPicPr>
          <p:cNvPr id="12290" name="Picture 2" descr="https://encrypted-tbn3.google.com/images?q=tbn:ANd9GcRzYKmYiqhuuDgXRWl9IqJ3KhJD6RsU387WOEX3LZ2ZSaJRXah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340768"/>
            <a:ext cx="3240360" cy="5040560"/>
          </a:xfrm>
          <a:prstGeom prst="rect">
            <a:avLst/>
          </a:prstGeom>
          <a:noFill/>
        </p:spPr>
      </p:pic>
      <p:pic>
        <p:nvPicPr>
          <p:cNvPr id="12292" name="Picture 4" descr="https://encrypted-tbn1.google.com/images?q=tbn:ANd9GcS8NssdgAGdq-BqG-7fpUYocfrbWZy8c86z8zmY1MVUe0dGorTru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412776"/>
            <a:ext cx="4608512" cy="3874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комета</a:t>
            </a:r>
            <a:endParaRPr lang="ru-RU" dirty="0"/>
          </a:p>
        </p:txBody>
      </p:sp>
      <p:pic>
        <p:nvPicPr>
          <p:cNvPr id="11266" name="Picture 2" descr="https://encrypted-tbn1.google.com/images?q=tbn:ANd9GcQ-HWy71m8nu4bfpz7PnuNckkPUpxAEYtMzImbUMKrtiIPWzzSc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412776"/>
            <a:ext cx="4248472" cy="50981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Космос</a:t>
            </a:r>
            <a:endParaRPr lang="ru-RU" dirty="0"/>
          </a:p>
        </p:txBody>
      </p:sp>
      <p:pic>
        <p:nvPicPr>
          <p:cNvPr id="39938" name="Picture 2" descr="https://encrypted-tbn0.google.com/images?q=tbn:ANd9GcSStRfxOxNm_c0luGLq8-xNanY1k2cQpceGfv7pN2UgYBTtHnElL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340768"/>
            <a:ext cx="8087673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телескоп</a:t>
            </a:r>
            <a:endParaRPr lang="ru-RU" dirty="0"/>
          </a:p>
        </p:txBody>
      </p:sp>
      <p:pic>
        <p:nvPicPr>
          <p:cNvPr id="10242" name="Picture 2" descr="https://encrypted-tbn1.google.com/images?q=tbn:ANd9GcTvFwpamqjtt3DtF8rL31RHo7X39mMt0AKLZPJkfA27AS_tHFd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484784"/>
            <a:ext cx="4032448" cy="48389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обсерватория</a:t>
            </a:r>
            <a:endParaRPr lang="ru-RU" dirty="0"/>
          </a:p>
        </p:txBody>
      </p:sp>
      <p:pic>
        <p:nvPicPr>
          <p:cNvPr id="9218" name="Picture 2" descr="https://encrypted-tbn1.google.com/images?q=tbn:ANd9GcSfesL4MAZNJgQDl3y8Zo3JomQOGp2lXp4cBAFrl_Esqy3MQ_OWD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7358190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астроном</a:t>
            </a:r>
            <a:endParaRPr lang="ru-RU" dirty="0"/>
          </a:p>
        </p:txBody>
      </p:sp>
      <p:pic>
        <p:nvPicPr>
          <p:cNvPr id="8194" name="Picture 2" descr="https://encrypted-tbn3.google.com/images?q=tbn:ANd9GcQcUg-hhKuS6rBb9mZbMldKjqUuq5sM3fyqKYUlLHTv-wo4eYal1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28800"/>
            <a:ext cx="7428189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стыковка</a:t>
            </a:r>
            <a:endParaRPr lang="ru-RU" dirty="0"/>
          </a:p>
        </p:txBody>
      </p:sp>
      <p:pic>
        <p:nvPicPr>
          <p:cNvPr id="7170" name="Picture 2" descr="https://encrypted-tbn1.google.com/images?q=tbn:ANd9GcQKzUXW0UxRD7dQf6n1ZAbC2Z8Qk9YhHvZ_YE5uZetyTE3CaUsk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556792"/>
            <a:ext cx="7467792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невесомость</a:t>
            </a:r>
            <a:endParaRPr lang="ru-RU" dirty="0"/>
          </a:p>
        </p:txBody>
      </p:sp>
      <p:pic>
        <p:nvPicPr>
          <p:cNvPr id="6146" name="Picture 2" descr="https://encrypted-tbn3.google.com/images?q=tbn:ANd9GcRFlyySv7LsOn3XVghwt-664o9TpGMx3GcGhKFBNSzL_gThb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628800"/>
            <a:ext cx="6264696" cy="46744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Луна</a:t>
            </a:r>
            <a:endParaRPr lang="ru-RU" dirty="0"/>
          </a:p>
        </p:txBody>
      </p:sp>
      <p:pic>
        <p:nvPicPr>
          <p:cNvPr id="5122" name="Picture 2" descr="https://encrypted-tbn0.google.com/images?q=tbn:ANd9GcTSrxs-jEDsPvrzreBWUqELv5Z8--ycoz6xMJNPC0eXjUTYWko7b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84784"/>
            <a:ext cx="6336704" cy="47464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Земля из космоса</a:t>
            </a:r>
            <a:endParaRPr lang="ru-RU" dirty="0"/>
          </a:p>
        </p:txBody>
      </p:sp>
      <p:pic>
        <p:nvPicPr>
          <p:cNvPr id="4098" name="Picture 2" descr="https://encrypted-tbn0.google.com/images?q=tbn:ANd9GcQkwPVSxATwpD3mrePP8nVrR3RdZ-2954JekLZPZGxlwteNpFi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84784"/>
            <a:ext cx="6552728" cy="4908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Млечный путь</a:t>
            </a:r>
            <a:endParaRPr lang="ru-RU" dirty="0"/>
          </a:p>
        </p:txBody>
      </p:sp>
      <p:pic>
        <p:nvPicPr>
          <p:cNvPr id="2050" name="Picture 2" descr="https://encrypted-tbn1.google.com/images?q=tbn:ANd9GcTrQ3VQwNgSMWD25djuLlFxhcE2JEWcKYWycOsKr9_Zc5GDLoHoP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340768"/>
            <a:ext cx="6480720" cy="49871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Созвездие Большая медведица</a:t>
            </a:r>
            <a:endParaRPr lang="ru-RU" dirty="0"/>
          </a:p>
        </p:txBody>
      </p:sp>
      <p:pic>
        <p:nvPicPr>
          <p:cNvPr id="1026" name="Picture 2" descr="https://encrypted-tbn0.google.com/images?q=tbn:ANd9GcTJB-Tszeh5bnK3tBAUWvYHzRrbUyqkC5dVbdKv-Qe8lA7nQ__-i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4355044" cy="3456384"/>
          </a:xfrm>
          <a:prstGeom prst="rect">
            <a:avLst/>
          </a:prstGeom>
          <a:noFill/>
        </p:spPr>
      </p:pic>
      <p:pic>
        <p:nvPicPr>
          <p:cNvPr id="1028" name="Picture 4" descr="https://encrypted-tbn1.google.com/images?q=tbn:ANd9GcTbAr-6JDLI4H26MQpwnEh2UwlnKgL8WFgljjad-h9ZyTIrt6E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7" y="1412776"/>
            <a:ext cx="3744413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космонавт</a:t>
            </a:r>
            <a:endParaRPr lang="ru-RU" dirty="0"/>
          </a:p>
        </p:txBody>
      </p:sp>
      <p:pic>
        <p:nvPicPr>
          <p:cNvPr id="26626" name="Picture 2" descr="https://encrypted-tbn3.google.com/images?q=tbn:ANd9GcRb6Luy4My3FLx7todLC0wWYcVtUpchrK0R2kfgIJWmCrIU1UTm0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12776"/>
            <a:ext cx="3744416" cy="4241305"/>
          </a:xfrm>
          <a:prstGeom prst="rect">
            <a:avLst/>
          </a:prstGeom>
          <a:noFill/>
        </p:spPr>
      </p:pic>
      <p:pic>
        <p:nvPicPr>
          <p:cNvPr id="26628" name="Picture 4" descr="https://encrypted-tbn0.google.com/images?q=tbn:ANd9GcR1SZaBntrPvnCE3B1FS17rjNqMh1ioJDmamJ32qCDx0FVFxoas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412776"/>
            <a:ext cx="4157902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корабль</a:t>
            </a:r>
            <a:endParaRPr lang="ru-RU" dirty="0"/>
          </a:p>
        </p:txBody>
      </p:sp>
      <p:pic>
        <p:nvPicPr>
          <p:cNvPr id="25602" name="Picture 2" descr="https://encrypted-tbn1.google.com/images?q=tbn:ANd9GcTd3zumoZPXVnaT1xGNHArv40ahk8n76Rncr_BxEH-P1Xo6ywJf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12776"/>
            <a:ext cx="7384947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ракета</a:t>
            </a:r>
            <a:endParaRPr lang="ru-RU" dirty="0"/>
          </a:p>
        </p:txBody>
      </p:sp>
      <p:pic>
        <p:nvPicPr>
          <p:cNvPr id="24578" name="Picture 2" descr="https://encrypted-tbn1.google.com/images?q=tbn:ANd9GcRoh_x4aSVz4Hg52qDOQDTjtLCs8kPQx4Bg0RfxNLlQPQImIT2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340768"/>
            <a:ext cx="3384376" cy="50858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станция</a:t>
            </a:r>
            <a:endParaRPr lang="ru-RU" dirty="0"/>
          </a:p>
        </p:txBody>
      </p:sp>
      <p:sp>
        <p:nvSpPr>
          <p:cNvPr id="23554" name="AutoShape 2" descr="data:image/jpeg;base64,/9j/4AAQSkZJRgABAQAAAQABAAD/2wCEAAkGBhQSERUUExQWFRQWGBgXGBgWFxcYGxgYFxcXGBcaGBcYHCYfGRkjGhUYHy8gJCcpLC0sFx4xNTAqNSYrLCkBCQoKDgwOGg8PGiwkHyQsLCwsLCwpLCwsKSwsLCwsLCwsLCwsLCwsLCwsLCwsLCwsLCwsLCwsLCwsKSwsLCwsLP/AABEIAMIBAwMBIgACEQEDEQH/xAAcAAABBQEBAQAAAAAAAAAAAAAFAAIDBAYBBwj/xABFEAABAgMFBQUFBwIFAwQDAAABAhEAAyEEBRIxQQYiUWFxEzKBkaFCscHR8AcUI1JikuFygjNDorLxFVPCNGOD0hYkc//EABkBAAMBAQEAAAAAAAAAAAAAAAECAwAEBf/EACwRAAICAQMDAgUFAQEAAAAAAAABAhEhAxIxE0FRImEEMnGh0UKBsfDxkXL/2gAMAwEAAhEDEQA/APDnjsWZd2rOQMXbPszOXkhR8IdRk+wNyBMJ41dm+z20rylnxpBWz/ZJajmkDxg9OQvUiefiOsY9WsX2KzVd5QEFpH2JpDYpkHp+WDf7HigQYeJSo+gLP9itnAdSlHpBGR9lFhQ2JKi/MwKj5Nufg+cBZlcDDxYFnQ+UfUMj7PLvT/lA9Xi9J2SsScpKf2wLh7huR8qJumYcknyMTJuCafYV5GPq5Nx2dOUlHkPlFmVYJWktPgBG3Q8M3qPk5Gy885S1/tPyidGxtpOUqZ+0x9YIkyXYYH4BoG7SXXOmS2stoTZ1DUy0qCstVAlOuQ1jb4+Deo+YlbFWkBzKWAHLlJZhnXlFYbOrLsxbNji/2vHqW0WzN5mYZsxpyq71nnFKq/8Atuw6BMY28JS0K/GQpCxn2ksyzX9aGfq0G4+Aq/Jn5Gz61lkbx4A18s4tHYi0/wDaX+0xemKxZ11DtM/1pZY8YL3PtZa5LCTNUU5YVNNS/Bl7yR0g3HwZqXZmYOxto/7S/wBphitkp4/y1/tMezXJ9oC1YUWqzS0lRACkLKXcgOUKBI8DpG1tFps8sOtkp4nI9HD+Twbh4EuXlHy+rZieP8tf7TEStn5o9hXkY+m7RNlhiACk1BDMRyORinMXKV7KfECHUE+wj1Gj5rVc0weyfIxGq7F8D5R9ILssoiqE/tEM/wCnWcjekoPgI3SQOsfN5sSuEMNlVwj6NVs7ZFZyU+UQzNhrEr/Lbof5gdJDdU+djJPCGlBj3qb9m9kUaBQ8YqL+ySQrurI8IHR9wrVXg8QaGkR7JaPsX/LMT40gbaPsZnjulJ8YXpe6D1Ynlzxx439p+yW1p/y36GBNp2AtSM5SvKB05DdSPkyzwoNnZad+RXlCjdKXgO5eT6Bs2z9nlkBMlJ5sPeYKyLFK0SkfXKBky8FgtjP7Pgli3KKa7fMUcXaI4ByUkHIkBqfxFtspELSNNItEkOOGuA+h1iefbAycASEnVRw/7g5PSM3LnTSMSFpXQBzOmGuuTeUVFSLQtWI420KVEjhQqU8DpW8sLm+yNquehABmLSBoyT5RxW0cg7oClngEGvR2jJG/bRKDFOIV76lGv9pHKK421tAJYSwTrhJ95gL4dv8A03VSN/Z5xXUIKf6n+TRVvaYEJDpUTnuua9WgNcO006YfxFoDOcIQXIAJLKyHr0iza7+mFJWgJCRqoVNAfjEunKM6KqakrB5vwIHdUx1xKd/EARZs21qDTEUk54gSPBqwCt+00yYkgsDyOXF4yF4bSSJR35qX4J3j4tlHX0o1c8fuc3Ud1HP7Hq8+alQcTFvpgQCfeWiElaVACdiUSAEqWkn9tRHlNl+0e1hJTZELwj21slI58B+4QKtO1lomE/ebxMurlNmSVrPLtEsB0xtEGlHjgsvVzye3Wy3WSzkKn2iTKUKsVpBVxdGfkIJjaGzqRilzELBFMG8D5Uj51uuyKUoqs9hEwkv2tsJXX82ElKCeoVB2xXjKkLTMtl6TULlu1nsKAEp/SFAdkAdQ3jEWnyyirsej2q+XmMlRSjUpSQfJw8HLGuzzEYZgM3/+stSve8ec2bbidOmdvIsE4SU5z50xIfgolaQg0GQV4xobq+1mUtfZ9pLmEZMcBJ4BxhV4RSTUo4JpOLtlu9NgbtnEqTIUhQ1lIWA/9LNGXtmx6Zat0zCjIDszLL6uokqPnHoC9qVB8UkpLOBjSSTzDhoB27bKcpwE4RmMOY5u/F4OlCV8fcE5qufseX21K7HMKpcibLxOoLUtSx1AB56mBFrvWbOdSpilk5srPrLVnHqFqvDDOlETAmYuVhqyiUvjVunPiYDXnsxKnLJwglR78sYK9AAPSNDTc47gvUjF00YSzzyg7iyg8ApUkjwfCYK2Xaq0yxvTCR/7qMQP/wAiKwctP2XWsJxSVInI0QtSCdaJrnyDRl593TJC8EyVOkTDwBKT/afmYVNrhlGoyWTU2Hb807SRjHGRMSoj+0sfMxq7Hthd83CkTVS16pngyv8AURh9Y86sWzE2coYkIUk5KAwKy1AZj4GNNdeyjbpRMmh2DklumbGKrfIjLpxNTOtqQXSAoHIuFA8wRQjnES7xdgwHQRaXsssoC04hQnCpLEMcgE5+kCbVZlyiMaWevgYvBxeE8kJKS7FyXMfIh+sd7Xhn1gdKtaXqC3Ixbl2tIO67fqANflDNMCaLcuas5E9HPuhKnKGbjrSEi1NXAlXQt6GkWF3ohsJTNT0ZQ8jE8+BtvuMRblD2vWLEu9FasYHq7PRRJ4FLRZk3eVpxJqORT7njPb3FV9iwq1B+4nyTCgcpNdfIwoakbJMQNXFBlTNqfWUVpkgAsCc8weDsTxiCfenA8XIbrQczpz0gNb9p0IfFMSgcyx5UzblE1FnQ2gxOnVGQBzploXyq7wy0LwK3QTru5Cp1jDWz7REiksKmnow8zX0ila9q7bNThGCRL4qYHwKq+Qg7l2z9Bdr7m+m3wEoJUlgCxJbgwcnpnAW89u7GkMpRmEEEJRXKjFQ3cvfpHntpnyyXnT5loPBJIH7ladBFuzJmrAFnsqZYzxqGJX7plPIQN94j+RlBd/wa67NsjPp2M2VLA/xXQ3PFRIboSYv269UJl9oFrmoAfEDiRwbdUDierUNI8/tNgSK2m1Yj+RJKj/HlHbNfCEBSLNIUrFQlRKsXVI90a2uXX8/YDinwjR3js127TJVomzpSxiTKcJJLthxFkjooP1gTZpSwMEiwS5ag4M2fimK8Me4COKUwY2fv5EtIlzkIsx/qcEKBcYSd0k9RXIRdvi22UhKbRLUETSQ6CC2ABlAjMKJdwS1BEP8A0U+hkbdKlj/1NsVOZ/w5bkA8Ae6nyESXbeKnH3KyBJT/AJqxjI/uNB5wZunZxEu2BEuym0ywMRWogEAMSezVQtwFT4NBa97gVbJ/3cTEyUAmoQDUFIQkBJASljXPoYZPwv79WD6/39kYq8bUtf8A6u2KmZns5ZK88wS4QPIxJd96FKQLJY5SSC/bTkiarwVM3EtyETzriTZZqpK0J7RDglRx6OClwEhwXyeoh+N1Z6AeH0IFWMnRWtNmnTy9pnzJrAKwknCMTNhxUGYySII3ZciiFJlSxu4HUyUgBSSp1zVd0Zd5QEQYt7wFSdAzBvAcYd2ii6VKVhpQksOYTofAQNvg27yfRUuxJQhOCSk0qwSDlzFfOIZ9nlEKJlBBY1UUpB1YlJ4x41attTJISqfMfJgpZbmQDQR2Tegmh0zMf9z+fCKL4bNbiT1sXRrE2RMy1y5SiEYpZ3mFCCgpDHkSM9ecGLRshNRvImy90O53GAdyTkzPGH2wUszCzvgAoRUkpJo7hgnPnGPE6YlJClEAOGK2oxoQ+tY5oTnCKrgrOMZSyesfcbQwWEY0tiCkMtKhooFJI50ilet5KngdqTQZUZhxTxjzizW9XcQs6slMxVBQUAVQMDE09C5gZSZh5ha3DqzBPL3xWOu3lxJvTrubLG6kuoj9VXA8ATBe7FFSjhnUS+IkgEhmxJBKSaCojyFVntEs0SuYks4Lk6nqOojXbNTBLs4CpSqqKvxFHEMg3BmHDWOiOo9TFUT2qObPQbwtlrlAdmuYtBGLF2avUl384DzL+nTCMe+AzgpTl1aBv/XFCiHQNMKlDLoQ8Os+0UxOoUP1Ztwf5xRabS4QHO+4R/6lISXNncagnhnUCL8jaGyEAKsyRzBgfYNpphVupJBqoYzU6swbXJiaQStbLVKKJKgMRKwUhYFAWBRvFOZ8ISSV019xl7fwQzrbZBkiaRymJ9xEQ/eZB7qpqRWisJY9XESXvYJQIwBQqxCZcz/yJ5awMTYEKKvxMBGQWlYxAa5Fuhho7WrtiStOsF0TAVYcQfIYwAD/AHAsIsoWEqIIILs6FhWfIHKAyrERRKqs7bpB8X55RXUpaMwQMss2imxPuJdGjVKT+ZXr8DCjOG3q4+6FA2SBuMNeItjf/sTUWdLPhxJCi/BKHUfOAa12dP55yicycAJ/3GN7fWytmmTlz1ImAlLmUhhiIdyNSVBqBqg5kwCkbYolhUux2FGJWSloxrDagJ3n6qjjdr5vydyzwDLLKtKx+FLTKTxAwn9yt6GzbtlIL2ifjVqlDqL8zU+6LdsslsnHFapqZCVVZZCPKWlvWKEz7nJ7uO0KfM/ho8szB3e3/fwCn/n5HSr1Qk4bNIdWilOpXgBX1h9ql2hdZ80Sk8CW/wBKak9YjRa7RNpJliUj9CcA8VmLVn2UJOKdMJOoTU+Kj8odKU+PwhXUefywfKn2WU34Znn9ZKE+SS56RbR96nBkJEmXoEjsx4ZqMHrJdkqWNxAB4mp8zFvFFo/DP9Tr6CS1V2X/AEzkjZZKVjtFFbhy1NRrmYOqsKBKMtKRhALA1APGuvOHTkvlmMvrwiULiunpKLarBKU26ZHc16hkKVLdaTiQsDElMxD4QquJILmoJHIZx6Jdl9Sp6gqdKMuaipXRswAQsZpdu8ABSpzjzK7E4UlLZFX+5WcaO5ZPazsSThUmWB/UEkhnFQDiHlHE9L0Ka97L7rlTLO3Wwk+ZPVaZTTJakgqCO+MKGcJ1BZ6R58lRSQC7ihBGtXd8vIx6L9/tFmxLVNEtazhEtK8UssAAwI3CwcqDVc5loEkyJqsE0jHhBZRCyosQBLmAOgKIAYktWhpE0yjM0hBKmFaaD46ecWU2DDvLOEFqAOaxqbLcaJa0oWoVQFYQ5UnJgoIfMHOpHChatesiXLCykkhJwqxNhSwDkHXNgfHhHRDp3TdkXu7A61WNExLLSFDnmOhzEDpexqwrtLOVgIYqAc0BqARXwrGp2dTZ1Se1mqBUBiUgHEcKu6Q2Xl5Udtp2+opNnkkhJAfIJAailHIjLDnyiep8RGfERo6Uo9zl+ShOnzJhmiRJGFClKScQ3VrGGtHDBzxHGMzelks0xKzJlqUEskLchJwkJxFRqsnNwNesWDIxSlrmHEVqKiCaU3Ug/mYUHCIllX3dkjCHG8WOuifDOIq6SK97IRcctEpCkpBmZk9RVyfjSNFLs7tViwoRkWqCzikZ+8T2EqXhSuYob2ZU5ABrwGYpBe5r2VPRiVJVK6lwp+DsW8I6dCVWR1Y2XVWH9XoY6LF+r0i3KkA1i1Ls48Iu9ShFp2CF2Via+YhCznN4H7RbdSpLy5ITNmZYvYT4jvHkC3OMhdu0VtVN/DWtalF8BAUk/wBh3UjnSJS+JoboHpllnFFcj+kfCCC76mH2yf6jX3fGM7MvRMiUFWoplr1Et1BRcUCSXfoW6RNYbylzg8mYiYeAOFf7FMrycRnOMnn7m2yisByVfStSDlmOHSFOvRSqEj14fqgX1DQ9KfGH2o25ssrSDnLTTUOD1aGISgAuCOQJEQRwE8TnlDEyybY1AS3PCetcEKKalD6EdhgYD+010UE0AYaAkUY1zHjnyjCX7ZV4FKs6sE3EScIA7QFgXVoupLnNz4+pzrSlclSFMNN7N3cVDsAdWaMPet1pSAQrNxozjMODnUHxjk0XuW2R06i2u0efytmJkw458yvXGo/3GnvgnZLllSy4S54q3vQ0HlF9cgiI47IaMI5oi9STJDMPGE8MhPFyZIDHXiMGFiggJMUJ4Y8LFAAdRKOKlSeGpPxjTbOWCbKtCcSCMSSHLEaEPwygFddtEqfLmEOlCgSGdx9V8I9BmX9KX2bKRvkYTiqAArHidmZmGeYyjh15PTW1LDOjTW7LMjt/KUycjvAHTvU1oPhGVsHZ9p+KRxdyaJo26Kkqw+GUeh7SXaqeSgAOkpWXYsAX7vNiA50ilIuxK7SuemWmWU4EgYQwLVUEswVlXRnascSklgvQIvedjlygUmUosmqSzuUkpmOCnEkJLEHIsHBc9YbusNrsws84zETVIwYu03poBzCxuTAFBgC7BIejmBm0EjAx7VTOAtAYzFO5SASaAkHTJ2itfqUSp8oFGIhSZrLLhK5YSwAyCP05dIyTbpGeMmh2U2LXYp2IB5TYQXBUnCoOFMSG5gkUzgJ9pS02eYjs0JSlaFrXhAAUQ2TZK1J1cQd2b2wlqlns5jtvLClYmxE7xWBu5ZKcEHNLxZvOw2O85SjMSUKlpbGBhWkp3lJwF8Sci4cEHMGMY8vs1ulqkgl+0OQLlhibd0r5xatBV2SMTJSWYa9SfhBC3bBLlIExEwT0AYXSKAYgQ4d0LYthZxSkE7Jf8uWhQTZkLV7CphCm3QGoGwuHYcRDxUmrirA3G8sFS1gTEKS2FPHUs3XJq8oMSVpWHGYzBPx1EDryvPtlhfZolMkJaW7FiTiLihqPKM3eG1pkqaT3x7RFB4Hve6Ov0w07eCGZSxk1t6XvLs6XmKZ8hmSc6AV+HSMFfu2M20OkPLln2QaqH6zr0FOsCJs6ZPmOoqmTFFuJPIAe4Rqrt2MElPbWtsKRiKX3R/Wdeg8zlHI5OeEdCiogO5dm5loIPclvVZGf9I9o+nONFaL5kWBBlWcBc05nOumNWpGeEZcoG3ztepQ7OQ6ECmIUUQOH5E8s+kALJZFTVBCA6j9OeA5wtpYjyN7sdbbdMnzCtZK1qp8gAMhyEa3ZvYpmmWgZVTLoRxdfy84sXHcCbOAo70382if6X9+fSKd/7Ys8uzmuSpnDiEc+cVWmoLdMTduwgxtJtYizuhDLm0cF2SG9pv8Ab7orWDbuRMbtAqSrkDMQfIBafJUYBio6kk9SSfUkxsLhuFMkdrObGA4fKXxPNXPSBGU5SwaUYpZNzKlnCFAOk5EAtSp5x3ED1jzW+trpkxQEpapaElwUkpUoj2iRpwHnF7Z7bC1KmJlFKbRiLb26ttT2idBqVAw3WzQnTdG5KOkKLHZnQfXlCi+4nsZBMvB0Eqd6Aa8uTUgbbSVjdLFhTiAKPxMV+3Op8Gh6OJbN9ICW0rLOCkqYQwWkg+KT/MQsTBQ2hS6KYjgofGHybOj2h4CobU8AY6FqEXp+AQhTRKmcHqARypF9V0A90kda+oiuq6F6MfFvfDqcWK4tFVahoG8XhsSzbAsZpPlELEcoa0xR2KEFQiXhKS0EwgYGX7JmzEhCO4SCoEkCjs/To8EhCaEnBTW1hjLa7PQ9mUGRZ5Qm/wCJ2SJeJZr+GpZAP6d8sGfKDVokpUVFABBzwgZpNacRUNy1jL3va0TrG4WDiRoQC4oQUmoLwG2c2vnyZYlzSVDDhfNac6g6s7t6x5S0ZSukdbnFclfbWyzBOSvJSQ7Bwe86d0nMNU0zpGet972i0LSp0EoCnWRQ5UJFK8YOSbBNtU07n4KVL3xMKZhZ8AxzMWJ2yU7A1IzI2Xs4mQSUoWjCAFS5ikqUlzmop3VJLhiKBwMyHbRi3ME5Uin9nm0ibNNmdqlJEwsUKYYgQoEAmhqcjnGzvm+papyTJC+zKUslIKSleFSCcHdO6Q+hAFaBstMuyWpLKlpY8gMqUPEPGguW7FguzJCSK590nrpHS9JRjciO+3gNmUEhc6UAkM8wBmIYEmYk0CnGjg1zrGWlXjLXMV260JGNSXYJdRqwWWGFLMMWdKuYO/8A5lJu8q7XEVLSGQhio1zI9kMTUtAm3SrHbJCTIU5CmCU4ELCltiKpam7RW4Ke1VjSONSa4LuN8k1s2dRNlqT/AIss72JCsExOnMKTyIIOkZ22bAT0LSErTMlHMrSXQKkukEuzewTWlIM7FXetC5iCsLlUDOU4C5J/DWypaqVHvjUJeZKCU76UOwcpUNavQimVPHKDKbllmSrgxI+7XaMVFTDk3fVyr3EdfUxkb72hm2pTrLIHdQl8KfmrmeOmUeq3nszZrW/aI3xmsMhY0AJA3m0CknlGasv2W4Z2/MxyQHDDCpWdFBzhA4gl+WiydlEjH3Ns/MtKt0YUarIoOQ4nkI3dissmyyiyQGFVk1PNR15ZAPB+8DZ7JIClkIlp3UpAd6d1IGvzfnHlF836u0K1TLBdKH9VHU+6KQlGKvuLKLZbv/aYzXRLdMvjkVdWyHKAUqSVEJSCSaACJrLZVTFBKASo6D16DnGvsF2S7LLK1HebeXoOSeXqYCi9R2zWoqkNuO5EWdPazVDGA5USGQOA4nnrpAC/7+M84UumWMhqrmr4DSFfF7qnFhuywd1PxVxPzgfKs5WoJSCVKLADMk8IM3+mPBoru+Rtksi5qwiWkqWosANfkOJMerbLbOosaGJCpqg61MOoSk/l9/lDdk9kRZ0YiU9uobynyB9hL6cTq3CDEqzkkh0g6PRzp4c4WMaGskcH8whRMq5VAsqYkK1ZafgYUPjya34MqmVlEloKUgDdc8YamkdmMpifKK9xKRADTgKevviSWSxo2nB35Qjwz4V+qND5dTWKWTL1jxYWJDceAiKYpjxb1iETSzcfhC7UvSh4wFya8E0qbQv8a/TQlrdTNzIIcecRJmN1hwnsoaDjGNZN2cvRAfiUgV6wxVgQzYQX1djDPvWI0c5190PlzTUqBAHI+QEDK7mdMjTcyDqR4g/CGzLgDUX5j+Ysy1KJyPT+codJKkqdZSKOACCXg75eRdsX2B5uLNlpPgYgtF0qQnFQgcHjRyLGQA1Xrx61i4iyqWnslEhCj3XZyGPwjdZoPSRmLs2hVJQZSwpUoggYGTMlhR3igkF81HCcyRURZmX2iZaFBKCpIOIoZKVTCJYSEpUAGx7o3iciMouW/Zjs3bSoyYOaV+cZi33xIs6ncrmJ9nVSi9STRIHnCyjpy9aAtyw0ba+ESwO0UUoCCfbG87BKlVbJySXO6Kx57tDt+VOizk5/4pf/AEpOXU+AjN3vfk20HfLJFQgUSOfM8z/EVrFd65qsKEuddABzOnvjl3PhF0kssgmTFKUSSVKUak1JPU1JME5mz65aETJrJKiWR7TZueD5NnGhu+7ZVjT2i2x/nVo+iE8fMwAv2+zaFCjJAYcTWpPyjOG1ZMpXwaS5NuJUtCZU8KWMRxLGYDMkKLutvGjCsbmyrlTkYpcxKwwAVLZxXll0848QTLJYAOSWAFSTwAjd7GXCuQvtVlSV/wDbCmBGTL0UeXKAo2HCN8qRiW6vxES5YSCGSoL1UavmWLZsC0V7ZfcpBRJWQmapJUFKAOR1Dh3wkYQ55GKs3aSVK/xlCWFKYZmuWgoOfSAW2t1y5x7YKV3AywAuUN4sFtvJBeisozVMAbvm5ZNoSEzkYgl8M1Cmw8QFAFq+yodOMYe8Ps7mpUOxWmagsCTuqQ5zUly45pJ0oIL7Ffe5M5meXgKswpJBZAZaSyulW4CNolZly1yin8Q1BIFCMLGvLFGQbMdZbuk2GXiUQ4qpagd/glndsmSOsZPaDaRVqVQFElJdEp3CSzFR0Kzxj0K8rslWhCUTk4gC6VJOFYJFTiyP9wPhGMvXYOYh1WdQnIAJIomYkDignf6pJ6CHdmM0A5YCp0HGNrsxdAkELUxmH/SH7or5nwiK49mzLAWofil938obQuxPHygkFsRnFtPTxbJTl2NTYLXj7uFLAUUQHrVnoRy6QYs8qUUtMDFwyg7DEz0ag3c+fKMItY5Cg+v4ghYbWSGKqDKtKaEagwJ6fgaM/Jo5thluWlk80rlgHpXKOQD7VRrXwyhQm1ldwFALO7CEkj/mOSbMc6/z0iRbfRixEVDpEztSIEzWyGsIqzMEBIZo6RzKsRgUfyhwlu0EFClzHFASOPuixLn1cgBJ5jxiIIU3Aa1r5RJJmJThxAmrEjXpGbMkPlS97EQT0BPughZbPLR+LOUSFOyRVRNDxybWBa5iiFOoy0AsEuxU7ZtnxiM2pqsHyDV8oDVhwi395XhVhdAJNKPh5mOSEpSN4gMfZzPjDLPLKi6iQC5rEdttEtCiEEKIHCj9cjGSt0B+Q7Jti5ZxSlbrA74LV0MOvfbiWEABIQp99QqGFDhcUcxg7zvky6KUVK/K+XXhGat94LmqJUegGQ8OPOElGC5yx02+DT7SfaTOnpVLlkhBzUWxEPpwDcfSMUqpclzm5+ZieTZytQSkEkmgA+qc4O2e4BLLzGKh+0fM84nGDm8BclEF3dc5WyluEcqFXR8usaJd/SbMjAiWxoyEkMeayf5PwEW++GdMvxV/9fnAdVeJ9f8AmHltgqjz5Ak5ck14XhMnqxTFPwGieSRp8YjstkVMUEoDk+nMnQRNY7AqYaUGp+XExt9nrJKCOzTuzPMzPHjyhI6bl6nwFySwP2T2aRLBJZU3iaHI9zh1zjt/X8izBqqWoOlBNRzWdB6mBt87TdgTLlEKXqcwj5q5aRjJ09SyVKJUo5lRcnqYzltwjJWsktvt65yyuYp1H0HADQR2w3hMlKBlLUks1DocwR+WuWUcsFgXOXhQHYFRJoEpAJJUdMoJXVYkp3plEjNR484i/cY9J2Vlk2XGpKEKJxkI3ElqJUpLsmtaAB2o8ELQhft7xyfpRhybSPKtpdpzaAmVL3ZEsYUjIzG9pfwGnWJ9ndvp1mISt50r8ilHEP6VVboQR0gLAySPRFywHcYVZ8fQRGEU0+XURLdt5S7TLE2UFAKoywzEZgaEcwSPdCFnI7rvzD06RRSsLiyGYgVGfxilOloSFOnFiDAt3TQ0fxEXzIId9OAiA1p1isZMnJARTg/OJ5KmNPSCC7sCy7sAHIBS7fpc55UigiztktLuKVBrnmGp1i+5MjtaLX3j9IPMwoppNMx5/wAwo201s52+Tl/rhHSp60HSIRLEOUYQoOC471iMCESw4wRR5UfCJZJ+ucVFkjKOhLZ5xmZF1agxBMMWtmbT3avFZZ1MOkpLE5k58h01gBsuDeAdg2Z1Z6hvKGqWAaAfx45RIiWAHfMtWBV7Wg4igUSks3PrqIaEbYJYQrZehIVhcIA3jmwJAqwoCS3iIz1qvksUooPzaty4DnBex2ky1PmMlA5KSc0qBopJ4GIL82eTWdZXXLJSFS2JVKUrQPVaXoCOQ4QdXdFY4FhT5M7nBW4dmplqUK4JdXmEOKZgD2jUDk8ELJsetJR2o3lOQgaNoo5eA89IJytqRYitAQmaQCkAlgjg5GgLU1bSIbcWUvNEUyzSrIhQO7iaualfXDTlGYvO91TaZI4Zv/UdekMt9tXOWVzFFSj6cgNBFcIfLPl8ILk3hGUUnZCRBq4dmzPLqISkB6liR8BDrFdOFlLYnMDh15wRNowhyWGsUhoYuQkp9kW590KlpGFO6BmMmjNXhfhFJRIb2x/4/OO3rtHMmI7NJKZT1D948+XKAioTU1n8qDDTrLETF65rkmWleFAZIbGsg4UDiWzPLOI7tutc5TJFNT8Bzj0exWyzWeThCVSpaQ5xByS2ZUO+o004RBQbVldyuiAXVIs8haHwobfWaKVzLegAMYG8bwK91LiUnug5nmpqPF3aPaFVqmUBTKB3Ea/1L4qgO0K8hGxotkdlvvS8UxxISa1YrP5UnQcTp1yr7N7OG1Lq4lg7yuP6U8/dHrl39mhAl4UISAyWDN4efnAaGjV5JrLgSOzKQlKWwlCcgMgzs3yjiHSTVwXajAl8q6R0qljIP0yPJ/EwwXihkuo4C+GmXGhFGMJXsWssWZlF0jCAS7n6eBc+SVLJfI55EjQ8xSIrVeeAlSQS9CXbFm45E0qRBa5raiYmiagGimLF6NyimY5JupYAVoV8Ms34+6Ks9IURop6Hx14wfvS61S2USFYuHN9eOjRSlScJIKAoHXPMPRtC/pFYTTWCU4PgFWpS1LUpSUuTVpaQDzYAARyDhsSNAW6gehrHYbegbWZUmO5QxtIRigp0qpnDSKv4QxQjqUuM8s4Ip1R4/XKOCYa5UD+D16mEmU5Zqj3NEyUsttSG9T5QBkcVJ8vKnGJ0uMhpEi8jSlH8g5iezpGYbiKnyIGcI5DqJWtdowSnZixApmTl6GM+8HdoLKcCVBWIDvPxUKEcqGAMdOlW2yOpzR14LXHfpkE0dKsx8RzgRCBirSapkw9fF4TJktUyzHeZXaOXmJQNZdaJYsSN4dIwzfX1rGhk2pSCFJJSQXBGhiK9LNLmlK0DAs0mIAZFPbR+V9U8XIpQcs9Jr5SsZ+QLKkFRYf8AHWC1ksQRXNWp+XCHS5YSGA/nrDLXbQkVqrQfWUWhpxgrYkpOWEST7QEB1FveYBWy2mYa0HD584ZaJ5UXJ/jpEBMc2pquWFwVhChios3fdxmmrhGp1poIlu67O0Lqogf6uQ5QatC0yk1YJGg9AIGnpX6pcAlPsglYLxk2eXvhkpFAPpyffGWv3aFdqUH3Zae4gZDmWzVz8Io263qmqc5aJ4c4gH1ziepqKTpcDRjXI54KXBcqrTMAqJYO+r4Dmf5ijY7IZimFBqeAj0u70SkyECSnCKu5BL6vSrs78xAjFvPYa80FLIZcpKUSkhKUMBrlqTx4xZkqMwgEA0o0Cu19k0LOGAqRVotXUcS8mHAUfWGaoxdnWMAlnBHP6+jFdE4hLLqn1pl5RoCp0Aje4hWYgesJU4GdaZHm3mIlZVIGCUkKFXQavmOhAq3nFq75Ql4sIA1DnQaj1HhFWclKHQqqg1WY+LZRNInukg6cKFnoX1NYztoCqw3Zb2MwYZiFMAk7pFM3V6xWNnSA2YB3SzEO7g8Qz5QDmzyXwrIObvh65cWrFq771wpZRccDXXzJzhdlLA+5MNy7uSwdSXb60hRRFq4JUocQoDPrHIWmakYWYvPlDSts9PUw+a3j9VhiatTL+I7zkJpNevxjstOH66iGKktUEh/59IeqXugv6/CAMSo3j68POLKJYd3q2vnEEgmjVaLclIB3tD5l4SQ6Hdm4ozkH+IVnmYaECnv/AOIaJjcDwPKLCkBZJZ3qfiW4vCDrnBLe0jtZNE72EgdQ7e6MSY3ciQSCTQDV+heulM4yN8y0icvCtK0k4gUZV06jIxf4aXMSeuu5ThRx468dhyihQnhGMYll2NUxC+zIMxIcINCse1h0KgwOHM6PlGZmTCXJz1fONClRBBBIIqCMweI5xPb7ALZvJZNr4UCZ/wAEzvRfJRrza8Zc9ikJJGSJi5d924t5Xd4cevKJbFdhd5gZskn4/KL9ptSUJxHy48hCaemvmkNKfZD59oTLS5oBQDjyAjNW22qmFzlonQfzzjlrtapinV4DgIrmI6uq5YXA0IVkT/XGJ7JZTMVhHieAhlns6lqCUivoB8o01jsglpYeJ4mNo6W92+AzlSC1zWKQEYGOJnegJOp4HpBmxSgE4QaVIca5s/NozGKC9235hYTE4hxFCPgY7JRxSOdPIZDUo50OoYvX3eMTXWoqJShgQ6gfhnzEV1Mp9WbL3kaiI7XKCVDAd45g0zoXPCORrsdKYYlXqFMwIUmpBGYFCOdYtzEJUgMwILg0GrtxajQCs0ooaoSQXB05fDzglZ7y3HABd6N1ryMRlHwVT8nAUzHSoELf2auA1A0V7QEDcWMJYgKq1CGOWfIw2UgBaluwJBBfUZFLdGiwtCluMddVUyNW8qU4RngyyihbZIKsLAkJBcChyL0y/iB5bM6dadIL78tSUkhYIoR45aH68bSLMgoIIB9qo518YbfSFcWwMNo5iaDIco7Ev3IeyFNpQK67wzrCilx8E/UCkWBw5y+q/XGHrs2FIIHWmvAVqBB2RdWPCFkEChL5DhTWmsWbyuoJTu5Z89W+ETesroqtJmYnSCUtSrV4dI6mXypqaP4Rbnr3QG6D3Q2ZZCQRqNOcOpCbckMuYxB8adRBv7oCSKFqvxHKA8hIwkqdwMxzg8j/AAgEgaBzwJYj0ic3RSEbBpsgGfi7ZNx4w+zTwHTm+RAGb5RXtU9iOJd+oYjyEOMp1BT4W5A+/SD9Q/QmvuVjkqCDWlHz1IEY+bIUlsSSHyfXSkegJsWJWIA4Gfi/LlTWMrtDeqZhCJYAQgljxJzPSL/Dz/SkS1ofqbA0KOPCeO2zlOwoULFBAdEKOYoWKAYLTDLtAQlAEudhIOIsmYsANvaKUXqRmanJsLeC19ooTAUrSWKSCCltGMaSLFss6LYkImqCJ6QEy5xNFAd2XNOo0Sv2daZcutB7fTwUhJXkxBMdlSStQSmpP14RNabvmS5plLQUzAWKTp0OXN8qweu+7xKTxUcz8Okc2lpOb9ispKKH3fYEy0sCHo54/wACLJMcjjR6SSiqRzN2ICHpLRxCmIPAg+UJa3JPGsYxrbtSlUgEBzhYk0I3jQcoimSiWD11ciuVfSJdnrQJkrA7FIZqEEeOsR22zAd6ra/Bo4pKpM6I8Ea7bhLHeS7ty4e7yi9NuudhxiVMCJntJ3hxfddq+4iBMyZT4xtdkdrrRhlSsCVoBwk4h2hS+QxKDsfSEnayhk7MjMnuWV3gwBZvMHWsRWoEHElRJ1Fa/wAaRvtvNlVzVINmkAk94pwjuggBTkaZc4wNplKlKKJiSFAVBDEYg4cRoSTyZj5FvIDp0YqToTWoH5vWNTdNtRMAxNiCQqhDEFwfHQ6xl7BNTMOJTBQzbM8D4QRTJwFxVKi7HIF6seB4Qmok8FNNsv2lkqIKMvyhx4QoLSbwVhFUZNVLmlM47HPkuALqO5/eYIrWXFdD7oUKDL5hgBfYZSfrjE0oN9c4UKKv5TnXJXWGXT8o98FEHcT4e8x2FAlwPDhlS1oFSwfDn4GGyfhChQewI8smvBZFnnsT3FD/AExglGvjChR1/C8Mh8RyjsKFCjqOY4qIsRhQoEjHMZ4mO4zxhQoITmM8THFLPEwoUBh7hW+S8myqNVdlMTiObJmMkPmwFANIGYjxjsKJ6fAZHAo8YctZpU5CFCigo0LPExwrPEwoUBmRduuaRjYnIanjBu3z1FnUT4mFCiE/mKx4KSJysnOfExWVOUF0JHidBSFChUY1GzN8zyqWDOmkYkUMxf5F847t5NJmoJJJwmpNcxrChRBfMiszNdqXTU58TBWx2tb99X7jwEKFB1A6fBYmTlP3j5mFChRzm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56" name="Picture 4" descr="https://encrypted-tbn3.google.com/images?q=tbn:ANd9GcSccucnzLJEaEI7JbCZgspjLnj5S50jpxqNoe3vokgjMtD44eo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484784"/>
            <a:ext cx="5112568" cy="4911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иллюминатор</a:t>
            </a:r>
            <a:endParaRPr lang="ru-RU" dirty="0"/>
          </a:p>
        </p:txBody>
      </p:sp>
      <p:pic>
        <p:nvPicPr>
          <p:cNvPr id="22530" name="Picture 2" descr="https://encrypted-tbn3.google.com/images?q=tbn:ANd9GcQ5gXeTWbrMm3d2dkQ8nKfKheiIH35e06awCbaW1w9TlzpF-DL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412776"/>
            <a:ext cx="6950539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спутник</a:t>
            </a:r>
            <a:endParaRPr lang="ru-RU" dirty="0"/>
          </a:p>
        </p:txBody>
      </p:sp>
      <p:pic>
        <p:nvPicPr>
          <p:cNvPr id="21506" name="Picture 2" descr="https://encrypted-tbn0.google.com/images?q=tbn:ANd9GcRqoHVP2hvA9dLTJCV-6HQhEl5o8RpbmC1yhWXwpjUOeFdtud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484784"/>
            <a:ext cx="6120680" cy="49985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полет</a:t>
            </a:r>
            <a:endParaRPr lang="ru-RU" dirty="0"/>
          </a:p>
        </p:txBody>
      </p:sp>
      <p:pic>
        <p:nvPicPr>
          <p:cNvPr id="20482" name="Picture 2" descr="https://encrypted-tbn3.google.com/images?q=tbn:ANd9GcSyyzWkaycx7jv3cbuWMim_rXQbSz6XbCxehiRpHFbQXzGYvrI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412775"/>
            <a:ext cx="5328592" cy="51649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28</TotalTime>
  <Words>48</Words>
  <Application>Microsoft Office PowerPoint</Application>
  <PresentationFormat>Экран (4:3)</PresentationFormat>
  <Paragraphs>28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Бумажная</vt:lpstr>
      <vt:lpstr>Лексическая тема: «Космос»</vt:lpstr>
      <vt:lpstr>Космос</vt:lpstr>
      <vt:lpstr>космонавт</vt:lpstr>
      <vt:lpstr>корабль</vt:lpstr>
      <vt:lpstr>ракета</vt:lpstr>
      <vt:lpstr>станция</vt:lpstr>
      <vt:lpstr>иллюминатор</vt:lpstr>
      <vt:lpstr>спутник</vt:lpstr>
      <vt:lpstr>полет</vt:lpstr>
      <vt:lpstr>планета</vt:lpstr>
      <vt:lpstr>звезда</vt:lpstr>
      <vt:lpstr>Звездный (метеоритный) дождь</vt:lpstr>
      <vt:lpstr>орбита</vt:lpstr>
      <vt:lpstr>Первый космонавт</vt:lpstr>
      <vt:lpstr>Орбитальный корабль</vt:lpstr>
      <vt:lpstr>Осваивать космос</vt:lpstr>
      <vt:lpstr>Выходить в открытый космос</vt:lpstr>
      <vt:lpstr>запуск</vt:lpstr>
      <vt:lpstr>комета</vt:lpstr>
      <vt:lpstr>телескоп</vt:lpstr>
      <vt:lpstr>обсерватория</vt:lpstr>
      <vt:lpstr>астроном</vt:lpstr>
      <vt:lpstr>стыковка</vt:lpstr>
      <vt:lpstr>невесомость</vt:lpstr>
      <vt:lpstr>Луна</vt:lpstr>
      <vt:lpstr>Земля из космоса</vt:lpstr>
      <vt:lpstr>Млечный путь</vt:lpstr>
      <vt:lpstr>Созвездие Большая медведица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Лексическая тема: «Космос»</dc:title>
  <dc:creator>ELENA</dc:creator>
  <cp:lastModifiedBy>1</cp:lastModifiedBy>
  <cp:revision>4</cp:revision>
  <dcterms:created xsi:type="dcterms:W3CDTF">2012-08-21T15:04:53Z</dcterms:created>
  <dcterms:modified xsi:type="dcterms:W3CDTF">2024-04-21T18:46:32Z</dcterms:modified>
</cp:coreProperties>
</file>