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71" r:id="rId4"/>
    <p:sldId id="258" r:id="rId5"/>
    <p:sldId id="265" r:id="rId6"/>
    <p:sldId id="266" r:id="rId7"/>
    <p:sldId id="261" r:id="rId8"/>
    <p:sldId id="260" r:id="rId9"/>
    <p:sldId id="262" r:id="rId10"/>
    <p:sldId id="263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20DF7-1807-4543-B0B6-73BC1BBA4CF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A2E3A-6B80-4290-A58D-54083DBC3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7F3F80-4A8F-4708-9B5A-1B42CA43B41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AEBA4C-BDA7-4DEA-8EF6-4D90B893FC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857232"/>
            <a:ext cx="750099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Физическое развитие На открытом воздухе в средней группе №5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642918"/>
            <a:ext cx="75724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Основная часть: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-Общеразвивающие упражнения с предметами и без них: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-ритмические упражнения;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-Основные виды движений: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-метание;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-лазание;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прыжки;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-равновесие;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подвижная игра.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7620" y="2744699"/>
            <a:ext cx="5143536" cy="39704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1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 Заключительная часть: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-различные виды ходьбы;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-упражнения на восстановление дыхания;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-малоподвижные развивающие игры;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Домашни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899" y="3214686"/>
            <a:ext cx="5273315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572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 вводной части дети разделяются на две подгруппы. Одна подгруппа с педагогом закрепляет полученные представления о новом движении, повторяя его несколько раз, а другая подгруппа совершенствует хорошо знакомые движения. Затем подгруппы меняются местами. Важное указание: на подгруппы дети должны разделиться сами, воспитателю в этот процесс вмешиваться не стоит. Чтобы подгруппы были равны по количеству, можно использовать флажки разного цвета. Например, те, кто сначала хочет упражняться в прыжках в длину, берут красные флажки, а кто хочет лазать по шведской стенке — желтый. По выбору детей можно судить об их реакции на новое движение и соответственно принять правильное педагогическое решение. Обычно на выбор детей влияет неуверенность в своих возможностях, когда упражнение кажется им трудным. Тогда они не спешат взять красный флажок. Дети, уверенные в своих возможностях (а иногда и излишне самоуверенные), сразу выбирают новое движение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В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такого занятия могут быть включены несколько видов хорошо знакомых движений.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00108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Игры и заключительная часть занятия проводятся со всеми детьми одновременно. 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 повышается интерес к занятиям физкультурой, желание добиваться хороших результатов, а главное — они очень привязываются к взрослым, и те становятся для них чрезвычайно авторитетными. Когда движение будет «поставлено» у всех детей, форма организации обучения меняется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286124"/>
            <a:ext cx="85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4857760"/>
            <a:ext cx="639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Презентацию выполнила: Воспитатель </a:t>
            </a: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Кудашкина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Л. А.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Домашний\Desktop\лор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3218250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Arial Narrow" pitchFamily="34" charset="0"/>
              </a:rPr>
              <a:t>В средней возрастной группе </a:t>
            </a:r>
            <a:r>
              <a:rPr lang="ru-RU" sz="2800" i="1" dirty="0">
                <a:solidFill>
                  <a:srgbClr val="7030A0"/>
                </a:solidFill>
                <a:latin typeface="Arial Narrow" pitchFamily="34" charset="0"/>
              </a:rPr>
              <a:t>ДОУ проводится по три занятия физической культуры в неделю: два в спортивном зале </a:t>
            </a:r>
            <a:r>
              <a:rPr lang="ru-RU" sz="2800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800" i="1" dirty="0">
                <a:solidFill>
                  <a:srgbClr val="7030A0"/>
                </a:solidFill>
                <a:latin typeface="Arial Narrow" pitchFamily="34" charset="0"/>
              </a:rPr>
              <a:t>и одно на открытом воздухе, согласно расписанию</a:t>
            </a:r>
            <a:r>
              <a:rPr lang="ru-RU" sz="2800" i="1" dirty="0" smtClean="0">
                <a:solidFill>
                  <a:srgbClr val="7030A0"/>
                </a:solidFill>
                <a:latin typeface="Arial Narrow" pitchFamily="34" charset="0"/>
              </a:rPr>
              <a:t>. 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Arial Narrow" pitchFamily="34" charset="0"/>
              </a:rPr>
              <a:t>В  средней группе занятие длится </a:t>
            </a:r>
            <a:r>
              <a:rPr lang="ru-RU" sz="2800" i="1" dirty="0">
                <a:solidFill>
                  <a:srgbClr val="7030A0"/>
                </a:solidFill>
                <a:latin typeface="Arial Narrow" pitchFamily="34" charset="0"/>
              </a:rPr>
              <a:t>– 20 </a:t>
            </a:r>
            <a:r>
              <a:rPr lang="ru-RU" sz="2800" i="1" dirty="0" smtClean="0">
                <a:solidFill>
                  <a:srgbClr val="7030A0"/>
                </a:solidFill>
                <a:latin typeface="Arial Narrow" pitchFamily="34" charset="0"/>
              </a:rPr>
              <a:t>мин</a:t>
            </a:r>
            <a:endParaRPr lang="ru-RU" sz="2800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1026" name="Picture 2" descr="DSC09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429000"/>
            <a:ext cx="398621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928670"/>
            <a:ext cx="65722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Средней группе № 5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занятия по физической культуре на открытом воздухе проходят: каждый вторник с 11ч.05мин. до 11ч.25мин.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Методическое пособие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Автор: Е. И. Подольская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 Физическое развитие на открытом воздухе.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3929066"/>
            <a:ext cx="2987972" cy="27489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физической культуры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Оздоровительные – направлены на оптимизацию физического развития и физической подготовленности ребенка, ориентируют на всестороннее развитие его физических качеств, совершенствуют двигательные способности, укрепляют здоровье, закаливают организм и повышают его устойчивость к заболеваниям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pic>
        <p:nvPicPr>
          <p:cNvPr id="3" name="Picture 2" descr="C:\Users\Домашний\Desktop\лето\101MSDCF\DSC09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876"/>
            <a:ext cx="3744056" cy="2808291"/>
          </a:xfrm>
          <a:prstGeom prst="rect">
            <a:avLst/>
          </a:prstGeom>
          <a:noFill/>
        </p:spPr>
      </p:pic>
      <p:pic>
        <p:nvPicPr>
          <p:cNvPr id="5" name="Picture 3" descr="C:\Users\Домашний\Desktop\лето\101MSDCF\DSC09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876"/>
            <a:ext cx="3643338" cy="2732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928670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 – предусматривают системное формирование необходимых двигательных навыков и умений и связанных с ними элементарных знаний в области физической культуры;</a:t>
            </a:r>
          </a:p>
        </p:txBody>
      </p:sp>
      <p:pic>
        <p:nvPicPr>
          <p:cNvPr id="2050" name="Picture 2" descr="F:\DCIM\101MSDCF\DSC0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71810"/>
            <a:ext cx="4749791" cy="3562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142984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Воспитательные – решаются в </a:t>
            </a: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процессе </a:t>
            </a: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физкультурного занятия: воспитание воли, позитивных качеств характера, эмоциональных потребностей детей, а также интерес, потребности в здоровом образе жизни. Воспитываются как физические качества (сила, быстрота, выносливость, гибкость, ловкость), так и нравственные (целеустремленность, настойчивость, чувство долга, ответственности и т.п.).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358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средней группе мы  должны </a:t>
            </a:r>
            <a:r>
              <a:rPr lang="ru-RU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направлять свои усилия на то, чтобы научить детей ориентироваться в пространстве </a:t>
            </a:r>
            <a:r>
              <a:rPr lang="ru-RU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физкультурной площадки, приемам элементарной страховки; правильному (по назначению) использованию физкультурного </a:t>
            </a:r>
            <a:r>
              <a:rPr lang="ru-RU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оборудования. Так же наши  усилия  должны </a:t>
            </a:r>
            <a:r>
              <a:rPr lang="ru-RU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быть направлены на развитие физических качеств детей, и прежде всего выносливости и силы, которые являются основой обеспечения хорошей физической подготовленности</a:t>
            </a:r>
            <a:r>
              <a:rPr lang="ru-RU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5"/>
            <a:ext cx="7286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Базовая цель физкультурного занятия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 это накопление двигательного опыта, развитие интереса к физической культуре и спорту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каждом возрасте физкультурная деятельность имеет разную направленность. Для детей это радость от свободы движений. Поэтому главное условие эффективного воздействия физкультурных занятий на здоровье, психологическое благополучие и физическое развитие ребенка — это доставить детям максимум удовольствия от движений.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ХОД ЗАНЯТИЯ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Вводная часть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корригирующая ходьба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различные виды ходьбы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построения и перестроения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повороты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различные виды бега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упражнения в равновесии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Домашний\Desktop\лето\101MSDCF\DSC09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888560"/>
            <a:ext cx="4143405" cy="296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661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19</cp:revision>
  <dcterms:created xsi:type="dcterms:W3CDTF">2015-11-24T16:35:00Z</dcterms:created>
  <dcterms:modified xsi:type="dcterms:W3CDTF">2018-10-24T06:20:16Z</dcterms:modified>
</cp:coreProperties>
</file>