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A629-935A-4746-8BE2-B00A5221DA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7231C-2AF6-4672-AA37-4704A36BE9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231C-2AF6-4672-AA37-4704A36BE9D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47A24-16C0-4C04-AE12-75E507FB605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A3F8-8F8E-4649-AD72-FF0704D7C8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nochdobra.com/wp-content/uploads/2017/07/Radu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nochdobra.com/wp-content/uploads/2017/07/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4496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общеобразовательное учреждение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№ 20 комбинированного вида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2474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СТЕНД </a:t>
            </a:r>
            <a:r>
              <a:rPr lang="ru-RU" sz="2800" b="1" dirty="0"/>
              <a:t>«ЭКОЛЯТА – ДОШКОЛЯТА»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 err="1"/>
              <a:t>Эколята</a:t>
            </a:r>
            <a:r>
              <a:rPr lang="ru-RU" sz="2800" b="1" dirty="0"/>
              <a:t> – Молодые защитники природы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589240"/>
            <a:ext cx="565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Презентацию выполнили воспитатели группы № 5:</a:t>
            </a:r>
          </a:p>
          <a:p>
            <a:r>
              <a:rPr lang="ru-RU" b="1" dirty="0" err="1" smtClean="0"/>
              <a:t>Радаева</a:t>
            </a:r>
            <a:r>
              <a:rPr lang="ru-RU" b="1" dirty="0" smtClean="0"/>
              <a:t> И. А., </a:t>
            </a:r>
            <a:r>
              <a:rPr lang="ru-RU" b="1" dirty="0" err="1" smtClean="0"/>
              <a:t>Кудашкина</a:t>
            </a:r>
            <a:r>
              <a:rPr lang="ru-RU" b="1" dirty="0" smtClean="0"/>
              <a:t> Л. А.</a:t>
            </a:r>
            <a:endParaRPr lang="ru-RU" b="1" dirty="0"/>
          </a:p>
        </p:txBody>
      </p:sp>
      <p:pic>
        <p:nvPicPr>
          <p:cNvPr id="16393" name="Picture 9" descr="https://fs01.cap.ru/www20/gcheb-obraz/news/2020/11/24/7de3b4c6-d9da-4e64-9a10-05333eef7bdf/qjkqkqcriig-1.jpg"/>
          <p:cNvPicPr>
            <a:picLocks noChangeAspect="1" noChangeArrowheads="1"/>
          </p:cNvPicPr>
          <p:nvPr/>
        </p:nvPicPr>
        <p:blipFill>
          <a:blip r:embed="rId3" cstate="print"/>
          <a:srcRect l="1409" r="2817"/>
          <a:stretch>
            <a:fillRect/>
          </a:stretch>
        </p:blipFill>
        <p:spPr bwMode="auto">
          <a:xfrm>
            <a:off x="2123728" y="2132856"/>
            <a:ext cx="4896544" cy="350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203848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 о. Саранск 2021 г.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ochdobra.com/wp-content/uploads/2017/07/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Дошкольный возраст – самый ценный этап в развитии экологической культуры человека. В этот период закладываются основы личности, в том числе позитивное отношение к природе, окружающему миру. В этом возрасте ребенок начинает выделять себя из окружающей среды, развивается эмоционально-ценностное отношение к окружающему миру, формируются основы нравственно-экологических позиций личности, которые проявляются во взаимодействиях ребенка с природой, в осознании неразрывности с ней. Благодаря этому возможно формирование у детей экологических знаний, норм и правил взаимодействия с природой, воспитание сопереживания к ней, активность в решении некоторых экологических проблем. При этом накопление знаний у детей дошкольного возраста не является самоцелью. Они – необходимое условие выработки эмоционально-нравственного и действенного отношения к миру. Планета Земля – наш общий дом, каждый человек, живущий в нём, должен заботливо и бережно относиться к нему, сохраняя все его ценности и богатства.</a:t>
            </a:r>
          </a:p>
          <a:p>
            <a:r>
              <a:rPr lang="ru-RU" sz="1600" b="1" dirty="0" smtClean="0"/>
              <a:t>  Детский сад сегодня - это образовательное учреждение, обеспечивающее физическое, познавательное, речевое, художественно - эстетическое, социально- коммуникативное развитие детей. </a:t>
            </a:r>
            <a:r>
              <a:rPr lang="ru-RU" sz="1600" b="1" dirty="0" err="1" smtClean="0"/>
              <a:t>Экологоориентрованное</a:t>
            </a:r>
            <a:r>
              <a:rPr lang="ru-RU" sz="1600" b="1" dirty="0" smtClean="0"/>
              <a:t> направление можно выделить отдельно, и в тоже время оно интегрировано входит в каждое из вышеперечисленных областей, так как имеет огромное влияние на интеллектуальное, творческое и нравственное воспитание формирующее современную образованную личность. Участие в экологических акциях, субботниках, озеленении, работа по природоохранным проектам - уникальная возможность для детей и родителей проявить себя, принести пользу окружающей природе родного края.</a:t>
            </a:r>
          </a:p>
          <a:p>
            <a:r>
              <a:rPr lang="ru-RU" sz="1600" b="1" dirty="0" smtClean="0"/>
              <a:t>Воспитание любви к природе, её животному и растительному миру должно осуществляться постоянно, потому что формирование отношения к стране и государству, где живёт человек, начинается с детства. Изменение сознания ребёнка способно повлиять на характер его дальнейших взаимоотношений с окружающей природной средой. При этом надо отметить, что на детей сильнее действуют эмоции, личный опыт и авторитарный пример.</a:t>
            </a:r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ochdobra.com/wp-content/uploads/2017/07/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Формирование у детей экологической культуры и культуры </a:t>
            </a:r>
            <a:r>
              <a:rPr lang="ru-RU" sz="1600" b="1" dirty="0" err="1"/>
              <a:t>природолюбия</a:t>
            </a:r>
            <a:r>
              <a:rPr lang="ru-RU" sz="1600" b="1" dirty="0"/>
              <a:t> должно быть продолжено и после завершения обучения в дошкольной образовательной организации.</a:t>
            </a:r>
          </a:p>
          <a:p>
            <a:r>
              <a:rPr lang="ru-RU" sz="1600" b="1" dirty="0"/>
              <a:t>Для решения этой организационной задачи на каждом этапе экологического образования и воспитания необходимы новые инновационные инструменты, программы, проекты, формы, методы, подходы, приёмы, решения, технологии и мероприятия.</a:t>
            </a:r>
          </a:p>
          <a:p>
            <a:r>
              <a:rPr lang="ru-RU" sz="1600" b="1" dirty="0"/>
              <a:t>Одним из таких инструментов экологического воспитания и образования детей дошкольного возраста может стать новый природоохранный социально-образовательный </a:t>
            </a:r>
            <a:r>
              <a:rPr lang="ru-RU" sz="1600" b="1" dirty="0" smtClean="0"/>
              <a:t>стенд </a:t>
            </a:r>
            <a:r>
              <a:rPr lang="ru-RU" sz="1600" b="1" dirty="0"/>
              <a:t>«</a:t>
            </a:r>
            <a:r>
              <a:rPr lang="ru-RU" sz="1600" b="1" dirty="0" err="1"/>
              <a:t>Эколята</a:t>
            </a:r>
            <a:r>
              <a:rPr lang="ru-RU" sz="1600" b="1" dirty="0"/>
              <a:t> – дошколята» по формированию у детей экологической культуры и культуры </a:t>
            </a:r>
            <a:r>
              <a:rPr lang="ru-RU" sz="1600" b="1" dirty="0" err="1"/>
              <a:t>природолюбия</a:t>
            </a:r>
            <a:r>
              <a:rPr lang="ru-RU" sz="1600" b="1" dirty="0"/>
              <a:t>.</a:t>
            </a:r>
          </a:p>
          <a:p>
            <a:r>
              <a:rPr lang="ru-RU" sz="1600" b="1" dirty="0" smtClean="0"/>
              <a:t>Стенд </a:t>
            </a:r>
            <a:r>
              <a:rPr lang="ru-RU" sz="1600" b="1" dirty="0"/>
              <a:t>«</a:t>
            </a:r>
            <a:r>
              <a:rPr lang="ru-RU" sz="1600" b="1" dirty="0" err="1"/>
              <a:t>Эколята</a:t>
            </a:r>
            <a:r>
              <a:rPr lang="ru-RU" sz="1600" b="1" dirty="0"/>
              <a:t>–дошколята» является первым этапом общего процесса формирования экологической культуры ребёнка. </a:t>
            </a:r>
            <a:endParaRPr lang="ru-RU" sz="1600" b="1" dirty="0" smtClean="0"/>
          </a:p>
          <a:p>
            <a:r>
              <a:rPr lang="ru-RU" sz="1600" b="1" dirty="0"/>
              <a:t>Опасность надвигающейся экологической катастрофы, которую можно предотвратить только немедленной и кардинально улучшенной природоохранной деятельностью, общеизвестна. Жизнь требует не ограничиваться отдельными делами, а соединить их в цепь постоянных природоохранных действий, слить с трудовым воспитанием. Именно в дошкольном возрасте главной задачей является постижение окружающего мира: природы, различных природных связей. Взаимодействие человека с природой чрезвычайно актуальная проблема современности. С каждым годом ее звучание становится сильнее, слишком уж великий урон нанесен живой природе.  Часто мы не видим настоящей жизни земли. Мы со всей очевидностью начинаем осознавать: стихийно и бесконтрольно использовать природные ресурсы нельзя</a:t>
            </a:r>
            <a:r>
              <a:rPr lang="ru-RU" sz="1600" b="1" dirty="0" smtClean="0"/>
              <a:t>.</a:t>
            </a:r>
          </a:p>
          <a:p>
            <a:r>
              <a:rPr lang="ru-RU" sz="1600" b="1" dirty="0"/>
              <a:t>Создание нового отношения человека к природе — задача не только социально-экономическая и техническая, но и нравственная. Она вытекает из необходимости воспитывать экологическую культуру, формировать новое отношение к природе, основанное на неразрывной связи человека с природой. Одним из средств решения данной задачи становится экологическое воспитание, где под воспитанием в широком смысле слова понимается образование, развитие, воспитание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ochdobra.com/wp-content/uploads/2017/07/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13408" b="3718"/>
          <a:stretch>
            <a:fillRect/>
          </a:stretch>
        </p:blipFill>
        <p:spPr bwMode="auto">
          <a:xfrm>
            <a:off x="251520" y="260648"/>
            <a:ext cx="4509658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Домашний\Desktop\Садик группа № 5\Фото ср. группа\IMG_20190411_105147.jpg"/>
          <p:cNvPicPr>
            <a:picLocks noChangeAspect="1" noChangeArrowheads="1"/>
          </p:cNvPicPr>
          <p:nvPr/>
        </p:nvPicPr>
        <p:blipFill>
          <a:blip r:embed="rId5" cstate="print"/>
          <a:srcRect t="16409"/>
          <a:stretch>
            <a:fillRect/>
          </a:stretch>
        </p:blipFill>
        <p:spPr bwMode="auto">
          <a:xfrm>
            <a:off x="4788024" y="1105791"/>
            <a:ext cx="4176464" cy="4654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ochdobra.com/wp-content/uploads/2017/07/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C:\Users\Домашний\Desktop\Садик группа № 5\Фото ср. группа\IMG_20190304_154819.jpg"/>
          <p:cNvPicPr>
            <a:picLocks noChangeAspect="1" noChangeArrowheads="1"/>
          </p:cNvPicPr>
          <p:nvPr/>
        </p:nvPicPr>
        <p:blipFill>
          <a:blip r:embed="rId3" cstate="print"/>
          <a:srcRect l="5729" t="14160" b="3710"/>
          <a:stretch>
            <a:fillRect/>
          </a:stretch>
        </p:blipFill>
        <p:spPr bwMode="auto">
          <a:xfrm>
            <a:off x="0" y="188640"/>
            <a:ext cx="355436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омашний\Desktop\Садик группа № 5\Фото ср. группа\IMG_20190313_155851.jpg"/>
          <p:cNvPicPr>
            <a:picLocks noChangeAspect="1" noChangeArrowheads="1"/>
          </p:cNvPicPr>
          <p:nvPr/>
        </p:nvPicPr>
        <p:blipFill>
          <a:blip r:embed="rId4" cstate="print"/>
          <a:srcRect t="3571"/>
          <a:stretch>
            <a:fillRect/>
          </a:stretch>
        </p:blipFill>
        <p:spPr bwMode="auto">
          <a:xfrm>
            <a:off x="5940152" y="188640"/>
            <a:ext cx="3024844" cy="388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омашний\Desktop\Садик группа № 5\Фото ср. группа\IMG-98eef6b117e72354cdbc775391e26034-V.jpg"/>
          <p:cNvPicPr>
            <a:picLocks noChangeAspect="1" noChangeArrowheads="1"/>
          </p:cNvPicPr>
          <p:nvPr/>
        </p:nvPicPr>
        <p:blipFill>
          <a:blip r:embed="rId5" cstate="print"/>
          <a:srcRect b="14211"/>
          <a:stretch>
            <a:fillRect/>
          </a:stretch>
        </p:blipFill>
        <p:spPr bwMode="auto">
          <a:xfrm>
            <a:off x="3203848" y="3110880"/>
            <a:ext cx="3275856" cy="374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chdobra.com/wp-content/uploads/2017/07/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507605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/>
              <a:t>"Кто такие </a:t>
            </a:r>
            <a:r>
              <a:rPr lang="ru-RU" sz="2000" b="1" i="1" u="sng" dirty="0" smtClean="0"/>
              <a:t>«</a:t>
            </a:r>
            <a:r>
              <a:rPr lang="ru-RU" sz="2000" b="1" i="1" u="sng" dirty="0" err="1" smtClean="0"/>
              <a:t>Эколята</a:t>
            </a:r>
            <a:r>
              <a:rPr lang="ru-RU" sz="2000" b="1" i="1" u="sng" dirty="0" smtClean="0"/>
              <a:t>»</a:t>
            </a:r>
            <a:r>
              <a:rPr lang="ru-RU" sz="2000" b="1" u="sng" dirty="0" smtClean="0"/>
              <a:t>?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3A1953"/>
                </a:solidFill>
                <a:latin typeface="Arial Narrow" pitchFamily="34" charset="0"/>
              </a:rPr>
              <a:t>-</a:t>
            </a:r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Кто такие </a:t>
            </a:r>
            <a:r>
              <a:rPr lang="ru-RU" sz="2000" b="1" i="1" dirty="0">
                <a:solidFill>
                  <a:srgbClr val="3A1953"/>
                </a:solidFill>
                <a:latin typeface="Arial Narrow" pitchFamily="34" charset="0"/>
              </a:rPr>
              <a:t>«</a:t>
            </a:r>
            <a:r>
              <a:rPr lang="ru-RU" sz="2000" b="1" i="1" dirty="0" err="1">
                <a:solidFill>
                  <a:srgbClr val="3A1953"/>
                </a:solidFill>
                <a:latin typeface="Arial Narrow" pitchFamily="34" charset="0"/>
              </a:rPr>
              <a:t>Эколята</a:t>
            </a:r>
            <a:r>
              <a:rPr lang="ru-RU" sz="2000" b="1" i="1" dirty="0">
                <a:solidFill>
                  <a:srgbClr val="3A1953"/>
                </a:solidFill>
                <a:latin typeface="Arial Narrow" pitchFamily="34" charset="0"/>
              </a:rPr>
              <a:t>»</a:t>
            </a:r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?</a:t>
            </a:r>
          </a:p>
          <a:p>
            <a:pPr algn="ctr"/>
            <a:r>
              <a:rPr lang="ru-RU" sz="2000" b="1" i="1" dirty="0">
                <a:solidFill>
                  <a:srgbClr val="3A1953"/>
                </a:solidFill>
                <a:latin typeface="Arial Narrow" pitchFamily="34" charset="0"/>
              </a:rPr>
              <a:t>«</a:t>
            </a:r>
            <a:r>
              <a:rPr lang="ru-RU" sz="2000" b="1" i="1" dirty="0" err="1">
                <a:solidFill>
                  <a:srgbClr val="3A1953"/>
                </a:solidFill>
                <a:latin typeface="Arial Narrow" pitchFamily="34" charset="0"/>
              </a:rPr>
              <a:t>Эколята</a:t>
            </a:r>
            <a:r>
              <a:rPr lang="ru-RU" sz="2000" b="1" i="1" dirty="0">
                <a:solidFill>
                  <a:srgbClr val="3A1953"/>
                </a:solidFill>
                <a:latin typeface="Arial Narrow" pitchFamily="34" charset="0"/>
              </a:rPr>
              <a:t>»</a:t>
            </a:r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 - дружные ребята,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Чистоту планеты охраняют,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Мусор убирают.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Разъясняют всем вокруг: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Как вести себя в лесу,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Как природу защищать,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Всем животным помогать: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Птицам скворечники сооружать,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Зерно вокруг деревьев рассыпать,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Животным кормушки расставлять,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Корм в кормушки насыпать.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А ещё они умеют-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Разглядеть природы красоту.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Лесов, лугов, полей просторы</a:t>
            </a:r>
          </a:p>
          <a:p>
            <a:pPr algn="ctr"/>
            <a:r>
              <a:rPr lang="ru-RU" sz="2000" b="1" dirty="0">
                <a:solidFill>
                  <a:srgbClr val="3A1953"/>
                </a:solidFill>
                <a:latin typeface="Arial Narrow" pitchFamily="34" charset="0"/>
              </a:rPr>
              <a:t>И неба голубого синеву.</a:t>
            </a:r>
          </a:p>
        </p:txBody>
      </p:sp>
      <p:pic>
        <p:nvPicPr>
          <p:cNvPr id="1028" name="Picture 4" descr="https://xn--269-5cd3cgu2f.xn--p1ai/attachments/Image/risunok_2.jp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620688"/>
            <a:ext cx="3637077" cy="4612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ochdobra.com/wp-content/uploads/2017/07/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988840"/>
            <a:ext cx="8712968" cy="1800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800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Спасибо за внимание!</a:t>
            </a:r>
            <a:endParaRPr lang="ru-RU" sz="4800" i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380</Words>
  <Application>Microsoft Office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6</cp:revision>
  <dcterms:created xsi:type="dcterms:W3CDTF">2021-04-20T16:46:20Z</dcterms:created>
  <dcterms:modified xsi:type="dcterms:W3CDTF">2021-04-20T17:46:01Z</dcterms:modified>
</cp:coreProperties>
</file>