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89" r:id="rId3"/>
    <p:sldId id="257" r:id="rId4"/>
    <p:sldId id="290" r:id="rId5"/>
    <p:sldId id="287" r:id="rId6"/>
    <p:sldId id="265" r:id="rId7"/>
    <p:sldId id="291" r:id="rId8"/>
    <p:sldId id="270" r:id="rId9"/>
    <p:sldId id="272" r:id="rId10"/>
    <p:sldId id="273" r:id="rId11"/>
    <p:sldId id="275" r:id="rId12"/>
    <p:sldId id="276" r:id="rId13"/>
    <p:sldId id="280" r:id="rId14"/>
    <p:sldId id="284" r:id="rId15"/>
    <p:sldId id="268" r:id="rId16"/>
    <p:sldId id="277" r:id="rId17"/>
    <p:sldId id="278" r:id="rId18"/>
    <p:sldId id="279" r:id="rId19"/>
    <p:sldId id="281" r:id="rId20"/>
    <p:sldId id="282" r:id="rId21"/>
    <p:sldId id="283" r:id="rId22"/>
    <p:sldId id="285" r:id="rId23"/>
    <p:sldId id="286" r:id="rId24"/>
    <p:sldId id="262" r:id="rId25"/>
    <p:sldId id="258" r:id="rId26"/>
    <p:sldId id="267" r:id="rId27"/>
    <p:sldId id="266" r:id="rId28"/>
    <p:sldId id="259" r:id="rId29"/>
    <p:sldId id="264" r:id="rId30"/>
    <p:sldId id="260" r:id="rId31"/>
    <p:sldId id="288" r:id="rId32"/>
    <p:sldId id="263" r:id="rId33"/>
    <p:sldId id="261" r:id="rId34"/>
    <p:sldId id="271" r:id="rId35"/>
    <p:sldId id="269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059B9CC-1729-47BD-B719-99F50A3006C7}">
          <p14:sldIdLst>
            <p14:sldId id="256"/>
            <p14:sldId id="289"/>
            <p14:sldId id="257"/>
            <p14:sldId id="290"/>
            <p14:sldId id="287"/>
            <p14:sldId id="265"/>
            <p14:sldId id="291"/>
            <p14:sldId id="270"/>
            <p14:sldId id="272"/>
            <p14:sldId id="273"/>
            <p14:sldId id="275"/>
            <p14:sldId id="276"/>
            <p14:sldId id="280"/>
            <p14:sldId id="284"/>
            <p14:sldId id="268"/>
            <p14:sldId id="277"/>
            <p14:sldId id="278"/>
            <p14:sldId id="279"/>
            <p14:sldId id="281"/>
            <p14:sldId id="282"/>
            <p14:sldId id="283"/>
            <p14:sldId id="285"/>
            <p14:sldId id="286"/>
            <p14:sldId id="262"/>
            <p14:sldId id="258"/>
            <p14:sldId id="267"/>
            <p14:sldId id="266"/>
            <p14:sldId id="259"/>
            <p14:sldId id="264"/>
            <p14:sldId id="260"/>
            <p14:sldId id="288"/>
            <p14:sldId id="263"/>
            <p14:sldId id="261"/>
            <p14:sldId id="271"/>
            <p14:sldId id="269"/>
          </p14:sldIdLst>
        </p14:section>
        <p14:section name="Раздел без заголовка" id="{DF61042F-A4D5-4157-A2D9-21715D504A8F}">
          <p14:sldIdLst/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8132" autoAdjust="0"/>
  </p:normalViewPr>
  <p:slideViewPr>
    <p:cSldViewPr snapToGrid="0">
      <p:cViewPr>
        <p:scale>
          <a:sx n="75" d="100"/>
          <a:sy n="75" d="100"/>
        </p:scale>
        <p:origin x="-11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FF83B-D0AF-4BA5-B710-F5B3DD6F7CBE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58BC9-DAB1-4528-8760-28AA1BD3B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29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58BC9-DAB1-4528-8760-28AA1BD3BFD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24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58BC9-DAB1-4528-8760-28AA1BD3BF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6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58BC9-DAB1-4528-8760-28AA1BD3BFD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6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58BC9-DAB1-4528-8760-28AA1BD3BFD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168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B141A2-8DC8-4F93-906C-0CE0A10AB36A}" type="datetimeFigureOut">
              <a:rPr lang="ru-RU" smtClean="0"/>
              <a:t>07.02.2023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28E2F07-4356-4751-9A1F-68DD6DAEB15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117" y="215491"/>
            <a:ext cx="1161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№20 комбинированного вида»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600" y="242835"/>
            <a:ext cx="1336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«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Формирование ранней профориентации </a:t>
            </a:r>
            <a:endParaRPr lang="ru-RU" sz="2800" b="1" dirty="0" smtClean="0">
              <a:solidFill>
                <a:srgbClr val="C00000"/>
              </a:solidFill>
              <a:latin typeface="Times New Roman"/>
              <a:ea typeface="Calibri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у детей </a:t>
            </a:r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</a:rPr>
              <a:t>дошкольного возраста</a:t>
            </a:r>
            <a:r>
              <a:rPr lang="ru-RU" sz="2800" b="1" dirty="0" smtClean="0">
                <a:solidFill>
                  <a:srgbClr val="C00000"/>
                </a:solidFill>
                <a:latin typeface="Times New Roman"/>
                <a:ea typeface="Calibri"/>
              </a:rPr>
              <a:t>».</a:t>
            </a:r>
            <a:endParaRPr lang="ru-RU" sz="2400" b="1" dirty="0">
              <a:solidFill>
                <a:srgbClr val="C00000"/>
              </a:solidFill>
              <a:latin typeface="Times New Roman"/>
              <a:ea typeface="Calibri"/>
            </a:endParaRPr>
          </a:p>
        </p:txBody>
      </p:sp>
      <p:pic>
        <p:nvPicPr>
          <p:cNvPr id="1026" name="Picture 2" descr="C:\Users\User\Desktop\20230120_084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58" y="2234545"/>
            <a:ext cx="7131096" cy="398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семинар\20230120_085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7" y="1254174"/>
            <a:ext cx="2253241" cy="496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20220222_09510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457" y="1319949"/>
            <a:ext cx="2146542" cy="4900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eys-of-moon-spring-flower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69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85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семинар\медкабинет кухня\20230119_09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152400"/>
            <a:ext cx="5674932" cy="6434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еминар\медкабинет кухня\20230119_092102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142602"/>
            <a:ext cx="4673600" cy="6444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DSC_24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0413"/>
            <a:ext cx="4876800" cy="325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04947"/>
            <a:ext cx="4914900" cy="3285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DSC_97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443788"/>
            <a:ext cx="4940300" cy="3302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443788"/>
            <a:ext cx="4876800" cy="3259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39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-a85281757628e185ed0d88808e8786b5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0" y="160334"/>
            <a:ext cx="4326470" cy="3244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G-ebd8384115b440d352f62b42ee644e3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1" y="160334"/>
            <a:ext cx="4394200" cy="3295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IMG-b21dcaee645ccb3abb4bf9dd9d419fc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49" y="3455985"/>
            <a:ext cx="4413251" cy="3309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IMG-ec5527c1a9662a89bf1a5fdba95d38a3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700" y="3486939"/>
            <a:ext cx="4140201" cy="310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30202_08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74527"/>
            <a:ext cx="8180388" cy="6619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20230202_0845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43" y="74527"/>
            <a:ext cx="3551457" cy="2922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20230202_0849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743" y="3101072"/>
            <a:ext cx="3551457" cy="3592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54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0230202_085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83150"/>
            <a:ext cx="6543868" cy="63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20230202_085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6" y="235458"/>
            <a:ext cx="4150892" cy="30566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20230202_085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726" y="3292126"/>
            <a:ext cx="4150892" cy="33243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36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то семинар\20230119_09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6" y="215900"/>
            <a:ext cx="5829295" cy="5892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20220406_0955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1" y="215898"/>
            <a:ext cx="4117979" cy="5959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55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ownloads\20220406_10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057519"/>
            <a:ext cx="4715939" cy="35369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20220406_101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73046"/>
            <a:ext cx="4715939" cy="353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ownloads\20220505_095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66614" y="1747834"/>
            <a:ext cx="5362577" cy="4502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20220505_1004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29" y="273046"/>
            <a:ext cx="4502150" cy="2728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08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-7695ea1b09b42d007ffda07e832e8fcf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82034"/>
            <a:ext cx="4813300" cy="6417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-fefd5f2641b6daa9791254b639b4bb64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1" y="182034"/>
            <a:ext cx="4838700" cy="6451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35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_DSC00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49" y="85336"/>
            <a:ext cx="4908551" cy="3275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mUm3azqscW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50424"/>
            <a:ext cx="4330700" cy="32480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IMG_2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47" y="3500686"/>
            <a:ext cx="4908551" cy="327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3500686"/>
            <a:ext cx="4660900" cy="3115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0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-f9894b624844f6afae45b0f50f240c9a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15900"/>
            <a:ext cx="3236512" cy="638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-e0ad4205b809c69571914e2b08379cac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101600"/>
            <a:ext cx="3881431" cy="6388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IMG-2ee9019bbcbbea16f71cb5a0e94dd7ee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94" y="334573"/>
            <a:ext cx="4065478" cy="615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4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04" y="406400"/>
            <a:ext cx="5468755" cy="5765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User\Desktop\Фото семинар\20230120_092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02" y="355599"/>
            <a:ext cx="3008797" cy="586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72600" y="603388"/>
            <a:ext cx="25940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к профессиям у человека формируется в ходе социализации личности, активизирующейся примерно с 2,5-3 лет. </a:t>
            </a:r>
            <a:endParaRPr lang="ru-RU" sz="20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 в этом возрасте ребенок начинает посещать детский сад, где впервые узнает о разных видах деятельности.</a:t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65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-f96d78c510779a2f413d314e1d02532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" y="292100"/>
            <a:ext cx="3583167" cy="635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IMG-3b4871325568e4b716d710934ff2ae4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3280569"/>
            <a:ext cx="2590800" cy="309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\Desktop\IMG-235b4dc3556c620c87d008c1a8e4a34b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42" y="246907"/>
            <a:ext cx="4509595" cy="635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IMG-48f0fc31a4ef5233593554a51bc48b8a-V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292100"/>
            <a:ext cx="2590800" cy="2887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030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20230203_152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2399"/>
            <a:ext cx="4546599" cy="314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20230203_151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738" y="152400"/>
            <a:ext cx="3037264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7" y="3879865"/>
            <a:ext cx="3398987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User\Desktop\20230203_1525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9" y="3467141"/>
            <a:ext cx="4851399" cy="31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20230203_151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146730"/>
            <a:ext cx="3077952" cy="356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75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20230203_155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49" y="270888"/>
            <a:ext cx="9373185" cy="6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3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20230203_154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7" y="203200"/>
            <a:ext cx="8802143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6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семинар\Фото для семинара\20230116_154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6" y="359782"/>
            <a:ext cx="5856287" cy="60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еминар\Фото для семинара\20230116_154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03" y="359782"/>
            <a:ext cx="5825869" cy="6051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семинар\20230119_09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30" y="330200"/>
            <a:ext cx="3792443" cy="595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семинар\20230119_085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87" y="390905"/>
            <a:ext cx="7618413" cy="5834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63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Фото семинар\20230120_115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4" y="334962"/>
            <a:ext cx="3179885" cy="590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о семинар\20230120_115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7" y="334962"/>
            <a:ext cx="3882013" cy="5909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Фото семинар\20230120_1152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334962"/>
            <a:ext cx="3703003" cy="5976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540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 семинар\20230119_0845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7" y="382586"/>
            <a:ext cx="5210173" cy="6137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о семинар\20230119_0846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342" y="382587"/>
            <a:ext cx="5722742" cy="6137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26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 семинар\20230119_085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150224"/>
            <a:ext cx="4276725" cy="6465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семинар\20230120_0913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50224"/>
            <a:ext cx="5969000" cy="645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7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 семинар\20230120_0906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4" y="304800"/>
            <a:ext cx="5258013" cy="5913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о семинар\20230120_090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304800"/>
            <a:ext cx="6022316" cy="5913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35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78" y="228600"/>
            <a:ext cx="5899682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00" y="127000"/>
            <a:ext cx="3793813" cy="3744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6460" y="3975100"/>
            <a:ext cx="60455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с 3 до 7 лет считается самым благоприятным для учебно-воспитательного воздействия. Этот период оптимален, чтобы прививать любовь к труду и уважительное отношение к любому законному виду занятости, знакомить (в игровой форме) с основными чертами профессий, формировать навыки, которые будут в дальнейшем развиваться и оттачиваться во время учебы в школе.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4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то семинар\20230120_0917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" y="576262"/>
            <a:ext cx="3155517" cy="519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о семинар\20230120_0917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99" y="279398"/>
            <a:ext cx="4530787" cy="6352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 семинар\20230120_09175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86" y="576262"/>
            <a:ext cx="3863913" cy="519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eys-of-moon-spring-flower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4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572161" y="380305"/>
            <a:ext cx="650172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>
              <a:solidFill>
                <a:srgbClr val="000000"/>
              </a:solidFill>
              <a:latin typeface="Comic Sans MS"/>
            </a:endParaRP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кейс и кейс-технология?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–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переводе с англ.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case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ситуация, обстоятельства. 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строящее на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реальных фактах описание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проблемной ситуации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требует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каждом случае есть пакет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кейс) заданий, не имеющих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решения, и требуется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сложившихся условиях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предложить определенный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 действий.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8300" y="515745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000" dirty="0">
              <a:solidFill>
                <a:srgbClr val="000000"/>
              </a:solidFill>
              <a:latin typeface="Comic Sans MS"/>
            </a:endParaRPr>
          </a:p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нужен кейс?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дает возможность приблизиться к практике, встать на позицию человека, реально принимающего решения, учиться на ошибках других. </a:t>
            </a:r>
          </a:p>
        </p:txBody>
      </p:sp>
      <p:pic>
        <p:nvPicPr>
          <p:cNvPr id="2051" name="Picture 3" descr="C:\Users\User\Desktop\20230203_155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7" y="291406"/>
            <a:ext cx="5445074" cy="4890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20230120_115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998" y="1257300"/>
            <a:ext cx="2987702" cy="494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30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семинар\20230120_085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368301"/>
            <a:ext cx="5867401" cy="555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семинар\20230120_085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17" y="368301"/>
            <a:ext cx="5670784" cy="5552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32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семинар\20230120_0933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79400"/>
            <a:ext cx="5381523" cy="595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еминар\20230120_093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279400"/>
            <a:ext cx="5002404" cy="595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83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401" y="216339"/>
            <a:ext cx="34798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Современный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 педагог-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 это педагог профессионально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владеющий всеми современными инновационными 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педагогическими технологиями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уверенный в эффективности применениях их в практике своей 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Calibri"/>
                <a:cs typeface="Times New Roman"/>
              </a:rPr>
              <a:t>работы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, умеющий импровизировать, творить, обучать и воспитывать.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Желаю вам успехов в работе, креативности, творчества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indent="27051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Спасибо за внимание.</a:t>
            </a:r>
            <a:endParaRPr lang="ru-RU" sz="2000" b="1" dirty="0">
              <a:solidFill>
                <a:srgbClr val="C0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 descr="C:\Users\User\Desktop\Фото семинар\20230120_084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55" y="216338"/>
            <a:ext cx="8081246" cy="6235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782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E1BC69-7755-4D68-8EA4-3EFB9CDF9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1329"/>
            <a:ext cx="12192000" cy="49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2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662112" y="507137"/>
            <a:ext cx="335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 строителя всем нужен,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Нужен всем и вкусный ужин,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Доктор, чтобы всех лечил,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учитель, чтоб учил.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нужен, чтоб летать…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а ты, кем хочешь стать?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0690" y="4445346"/>
            <a:ext cx="662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профессиональная ориентация?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мероприятий, направленных на выявление личностных особенностей, интересов и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способностей у каждого человека для оказания ему помощи в разумном выборе профессии, наиболее</a:t>
            </a: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соответствующих его индивидуальным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возможностям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Фото семинар\20230119_0859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6" y="2768599"/>
            <a:ext cx="4466976" cy="3416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о семинар\20230120_093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90" y="413463"/>
            <a:ext cx="3586110" cy="4029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 семинар\20230120_090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92" y="703332"/>
            <a:ext cx="3513152" cy="3449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35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то семинар\20221025_1008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202" y="905405"/>
            <a:ext cx="6419325" cy="513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Screenshot_20230205-202613_Video Pl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298" y="260878"/>
            <a:ext cx="4152952" cy="6419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5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Фото семинар\20230119_091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321295"/>
            <a:ext cx="6200963" cy="586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о семинар\20230119_091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321295"/>
            <a:ext cx="5168901" cy="5860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92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9" y="3313715"/>
            <a:ext cx="3429001" cy="3315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926" y="3344527"/>
            <a:ext cx="4511158" cy="3352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48" y="3344527"/>
            <a:ext cx="3946552" cy="3321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User\Desktop\20230116_1547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15" y="89794"/>
            <a:ext cx="3792085" cy="3254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семинар\20230120_115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698" y="87396"/>
            <a:ext cx="2154452" cy="3279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Фото семинар\20230119_0906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834" y="87396"/>
            <a:ext cx="3565341" cy="3337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3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 семинар\медкабинет кухня\20230119_092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1" y="385523"/>
            <a:ext cx="6064722" cy="5250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семинар\медкабинет кухня\20230119_092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8284"/>
            <a:ext cx="5236810" cy="5247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5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семинар\медкабинет кухня\20230119_0923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9" y="211970"/>
            <a:ext cx="4293372" cy="3238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семинар\медкабинет кухня\20230119_0924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530" y="189357"/>
            <a:ext cx="3804370" cy="326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семинар\медкабинет кухня\20230119_092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55" y="211971"/>
            <a:ext cx="2687488" cy="326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о семинар\медкабинет кухня\20230119_0923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10" y="3497952"/>
            <a:ext cx="3006410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о семинар\медкабинет кухня\20230119_0924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3561553"/>
            <a:ext cx="2781219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ser\Desktop\Фото семинар\медкабинет кухня\20230119_0925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16" y="3561553"/>
            <a:ext cx="2434853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3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616</TotalTime>
  <Words>285</Words>
  <Application>Microsoft Office PowerPoint</Application>
  <PresentationFormat>Произвольный</PresentationFormat>
  <Paragraphs>46</Paragraphs>
  <Slides>35</Slides>
  <Notes>4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User</cp:lastModifiedBy>
  <cp:revision>60</cp:revision>
  <dcterms:created xsi:type="dcterms:W3CDTF">2020-10-21T18:01:16Z</dcterms:created>
  <dcterms:modified xsi:type="dcterms:W3CDTF">2023-02-07T17:47:25Z</dcterms:modified>
</cp:coreProperties>
</file>