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6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10EB0-54BE-42B9-B8BD-0321233E26E8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4D4-253E-4D9F-8CE7-C1A99E238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7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1F4D4-253E-4D9F-8CE7-C1A99E2387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1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944216"/>
          </a:xfrm>
        </p:spPr>
        <p:txBody>
          <a:bodyPr>
            <a:noAutofit/>
          </a:bodyPr>
          <a:lstStyle/>
          <a:p>
            <a:r>
              <a:rPr lang="ru-RU" sz="5400" dirty="0" smtClean="0"/>
              <a:t>Конкурс загадок </a:t>
            </a:r>
            <a:br>
              <a:rPr lang="ru-RU" sz="5400" dirty="0" smtClean="0"/>
            </a:b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Животные жарких стран»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2240" y="4797152"/>
            <a:ext cx="1980218" cy="1752600"/>
          </a:xfrm>
        </p:spPr>
        <p:txBody>
          <a:bodyPr>
            <a:normAutofit/>
          </a:bodyPr>
          <a:lstStyle/>
          <a:p>
            <a:pPr algn="l"/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l"/>
            <a:endParaRPr lang="ru-RU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Составила:</a:t>
            </a:r>
          </a:p>
          <a:p>
            <a:pPr algn="l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учитель-логопед     Кузнецова Л.В.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9804"/>
            <a:ext cx="6264695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7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052736"/>
            <a:ext cx="6429400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Его увидишь – сразу ясно: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Царь зверей – шутить опасно.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Грозный вид и грозный рык,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Даже гривы не подстриг.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5922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908720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4096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7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908720"/>
            <a:ext cx="5925344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Мчатся, мчатся по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саванне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 водопою утром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ранним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Полосатые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лошадки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Кто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быстрее, без оглядки.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664296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80728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5034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980728"/>
            <a:ext cx="5925344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 носу большущий рог,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Носит каждый…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4" y="764704"/>
            <a:ext cx="265251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4897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4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6712"/>
            <a:ext cx="5781328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Живет спокойно, не спешит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 всякий случай носит щит,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Под ним, не зная страха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Гуляет …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4482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4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9264" cy="626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709320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 Африке толстяк живёт,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него огромный рот,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зной весь день сидит в воде, Думает лишь о еде.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Травку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тоннами жуёт Ненасытный …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92696"/>
            <a:ext cx="256644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0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4667" cy="580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1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1728192" cy="339777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89310" y="1196752"/>
            <a:ext cx="6303169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Он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пятнистый, с длинной шеей,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Где-то в Африке живет.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И с огромных он деревьев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Легко листья достает.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1" y="620688"/>
            <a:ext cx="215694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1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268760"/>
            <a:ext cx="5997352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Есть в Австралии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зверек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то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ли утка толь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хорек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нос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утиный шерсть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хорька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дети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как зовут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зверька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кто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ответит на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вопрос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знаем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знаем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01701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9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4056" cy="622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6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052736"/>
            <a:ext cx="6069360" cy="44644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Зверь в Австралии живёт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Листья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ест, траву жуёт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Прыгает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 задних лапах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передние – поджаты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Своих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деток носят мамы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Специальные карманы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Есть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 них.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Тот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зверь не злой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Догадайся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кто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такой.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24482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9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6676" cy="585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5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112568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517232"/>
            <a:ext cx="8229600" cy="36004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7" y="476672"/>
            <a:ext cx="864095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 реках Африки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живет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Злой зеленый пароход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Кто б навстречу ни поплыл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Всех проглотит …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01622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9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697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5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429400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 него большие уши,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Длинный хобот носит он.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Он силен, 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добродушен,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Потому, что, это…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30425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3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764704"/>
            <a:ext cx="6429400" cy="4032448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1039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8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692696"/>
            <a:ext cx="5709320" cy="44644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Это что за озорница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лиане веселится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 хвосте качается,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Скачет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 кривляется?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95232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6429400" cy="4464496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8099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6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66</Words>
  <Application>Microsoft Office PowerPoint</Application>
  <PresentationFormat>Экран (4:3)</PresentationFormat>
  <Paragraphs>17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Конкурс загадок  «Животные жарких стран»</vt:lpstr>
      <vt:lpstr>Презентация PowerPoint</vt:lpstr>
      <vt:lpstr>Презентация PowerPoint</vt:lpstr>
      <vt:lpstr>В реках Африки живет  Злой зеленый пароход.  Кто б навстречу ни поплыл,  Всех проглотит …</vt:lpstr>
      <vt:lpstr>Презентация PowerPoint</vt:lpstr>
      <vt:lpstr>У него большие уши, Длинный хобот носит он. Он силен, и добродушен, Потому, что, это…</vt:lpstr>
      <vt:lpstr>Презентация PowerPoint</vt:lpstr>
      <vt:lpstr>Это что за озорница  На лиане веселится?  На хвосте качается,  Скачет и кривляется?  </vt:lpstr>
      <vt:lpstr>Презентация PowerPoint</vt:lpstr>
      <vt:lpstr>Его увидишь – сразу ясно: Царь зверей – шутить опасно. Грозный вид и грозный рык, Даже гривы не подстриг.</vt:lpstr>
      <vt:lpstr>Презентация PowerPoint</vt:lpstr>
      <vt:lpstr>Мчатся, мчатся по саванне  К водопою утром ранним Полосатые лошадки  Кто быстрее, без оглядки.  </vt:lpstr>
      <vt:lpstr>Презентация PowerPoint</vt:lpstr>
      <vt:lpstr>На носу большущий рог, Носит каждый…</vt:lpstr>
      <vt:lpstr>Презентация PowerPoint</vt:lpstr>
      <vt:lpstr>Живет спокойно, не спешит  На всякий случай носит щит,  Под ним, не зная страха  Гуляет …</vt:lpstr>
      <vt:lpstr>Презентация PowerPoint</vt:lpstr>
      <vt:lpstr>В Африке толстяк живёт,  У него огромный рот,  В зной весь день сидит в воде, Думает лишь о еде.  Травку тоннами жуёт Ненасытный …  </vt:lpstr>
      <vt:lpstr>Презентация PowerPoint</vt:lpstr>
      <vt:lpstr>Есть в Австралии зверек то ли утка толь хорек нос утиный шерсть хорька дети как зовут зверька кто ответит на вопрос знаем, знаем …</vt:lpstr>
      <vt:lpstr>Презентация PowerPoint</vt:lpstr>
      <vt:lpstr>Зверь в Австралии живёт: Листья ест, траву жуёт, Прыгает на задних лапах, А передние – поджаты, Своих деток носят мамы, Специальные карманы Есть у них.  Тот зверь не злой. Догадайся, кто такой.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загадок  «Животные жарких стран»</dc:title>
  <dc:creator>Анатолий</dc:creator>
  <cp:lastModifiedBy>Анатолий</cp:lastModifiedBy>
  <cp:revision>12</cp:revision>
  <dcterms:created xsi:type="dcterms:W3CDTF">2024-02-14T11:56:55Z</dcterms:created>
  <dcterms:modified xsi:type="dcterms:W3CDTF">2024-02-14T13:50:35Z</dcterms:modified>
</cp:coreProperties>
</file>