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80" r:id="rId2"/>
    <p:sldId id="256" r:id="rId3"/>
    <p:sldId id="275" r:id="rId4"/>
    <p:sldId id="297" r:id="rId5"/>
    <p:sldId id="272" r:id="rId6"/>
    <p:sldId id="298" r:id="rId7"/>
    <p:sldId id="288" r:id="rId8"/>
    <p:sldId id="319" r:id="rId9"/>
    <p:sldId id="257" r:id="rId10"/>
    <p:sldId id="258" r:id="rId11"/>
    <p:sldId id="314" r:id="rId12"/>
    <p:sldId id="259" r:id="rId13"/>
    <p:sldId id="299" r:id="rId14"/>
    <p:sldId id="279" r:id="rId15"/>
    <p:sldId id="315" r:id="rId16"/>
    <p:sldId id="316" r:id="rId17"/>
    <p:sldId id="282" r:id="rId18"/>
    <p:sldId id="290" r:id="rId19"/>
    <p:sldId id="292" r:id="rId20"/>
    <p:sldId id="289" r:id="rId21"/>
    <p:sldId id="283" r:id="rId22"/>
    <p:sldId id="278" r:id="rId23"/>
    <p:sldId id="295" r:id="rId24"/>
    <p:sldId id="296" r:id="rId25"/>
    <p:sldId id="263" r:id="rId26"/>
    <p:sldId id="317" r:id="rId27"/>
    <p:sldId id="284" r:id="rId28"/>
    <p:sldId id="318" r:id="rId29"/>
    <p:sldId id="293" r:id="rId30"/>
    <p:sldId id="313" r:id="rId31"/>
    <p:sldId id="276" r:id="rId32"/>
    <p:sldId id="273" r:id="rId33"/>
    <p:sldId id="264" r:id="rId34"/>
    <p:sldId id="281" r:id="rId35"/>
    <p:sldId id="277" r:id="rId36"/>
    <p:sldId id="301" r:id="rId37"/>
    <p:sldId id="300" r:id="rId38"/>
    <p:sldId id="286" r:id="rId39"/>
    <p:sldId id="287" r:id="rId40"/>
    <p:sldId id="291" r:id="rId41"/>
    <p:sldId id="285" r:id="rId42"/>
    <p:sldId id="269" r:id="rId43"/>
    <p:sldId id="270" r:id="rId44"/>
    <p:sldId id="271" r:id="rId45"/>
    <p:sldId id="320" r:id="rId46"/>
    <p:sldId id="337" r:id="rId47"/>
    <p:sldId id="334" r:id="rId4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18D810C-86D1-490F-9F68-2B65693D0431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378A753-C085-429D-A36B-9B2E2BA3A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4923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A7ED8C-36D9-4F66-ACB3-FC7C5B3B3DD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F9EC6-CA0E-466F-BA86-60F2E6337B28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4ECA7-EF9D-42E7-884E-352B6C45A0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CBB56-39A3-43D8-852C-74D7ECE5BA2F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8273B-FB6D-4257-94ED-A296133AB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C3A02-30B6-4894-99D4-BFA60571A258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FA3EB-A542-4DEB-A244-726CCF49F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8EA1E-E96F-484B-B4B7-1FBE1573A68C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3A9C4-2207-4294-935F-CA5D3B102F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B070D-7ED5-4736-BE80-3B0A792C3677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D4466-AF0B-4C6E-A640-DCA870AFF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6DB9F-DEC2-42DB-9E66-13CD7444A03B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A40BA-3E2E-4F90-AD12-4828FEDE78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C6B1F-C630-42B7-8CC3-89BA168ADFFD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7F13F-AF36-4CCE-A7D2-207AD210F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88FC4-709E-4A66-839B-237272EE5C0F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3E7AB-62B7-471A-9498-98AA6750D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129E6-BDBA-4CE8-B0C5-FE41DA2E820D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C37E9-B761-4454-85EC-25748FE065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10C75-8F55-4F1A-AF28-8CA9835D3D45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78566-7ED3-40DC-A534-BEA4C0831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1E245-BD21-4AD5-9F9B-A4E6B502A01A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5DDAD-60B9-4ADE-A51C-14C7F2C1EE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3C8EF3-077F-4157-AB77-DEC84357D6D3}" type="datetimeFigureOut">
              <a:rPr lang="ru-RU"/>
              <a:pPr>
                <a:defRPr/>
              </a:pPr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057BE9-A115-461E-9D3A-1DD685DB9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83.jpeg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"/>
            <a:ext cx="12192000" cy="710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72589">
            <a:off x="4754563" y="1931988"/>
            <a:ext cx="7437437" cy="4926012"/>
          </a:xfrm>
        </p:spPr>
      </p:pic>
      <p:pic>
        <p:nvPicPr>
          <p:cNvPr id="22532" name="Picture 4" descr="h-ZTI1Tx4s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80215">
            <a:off x="0" y="0"/>
            <a:ext cx="6553200" cy="436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 descr="1kqKEXVws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51500">
            <a:off x="698500" y="260350"/>
            <a:ext cx="4498975" cy="5999163"/>
          </a:xfrm>
          <a:prstGeom prst="rect">
            <a:avLst/>
          </a:prstGeom>
          <a:noFill/>
        </p:spPr>
      </p:pic>
      <p:pic>
        <p:nvPicPr>
          <p:cNvPr id="66567" name="Picture 7" descr="UHhjmO3m0F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40151">
            <a:off x="4610100" y="1104900"/>
            <a:ext cx="7354888" cy="5516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0"/>
            <a:ext cx="10587038" cy="7011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0"/>
            <a:ext cx="103536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r="6282"/>
          <a:stretch>
            <a:fillRect/>
          </a:stretch>
        </p:blipFill>
        <p:spPr>
          <a:xfrm rot="301002">
            <a:off x="4792663" y="1327150"/>
            <a:ext cx="7064375" cy="5284788"/>
          </a:xfrm>
        </p:spPr>
      </p:pic>
      <p:pic>
        <p:nvPicPr>
          <p:cNvPr id="25602" name="Picture 2" descr="http://upload2.schoolrm.ru/resize_cache/920052/c3bed4c46e3bebf9034448fed65e7b8e/iblock/f70/f70165871be0d469bfcf2f112fc98908/3d95feb3990de5825d890a7e495e2ed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40136">
            <a:off x="200025" y="274638"/>
            <a:ext cx="5768975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HwnGdDfbI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04214">
            <a:off x="747713" y="522288"/>
            <a:ext cx="8477250" cy="6357937"/>
          </a:xfrm>
          <a:prstGeom prst="rect">
            <a:avLst/>
          </a:prstGeom>
          <a:noFill/>
        </p:spPr>
      </p:pic>
      <p:pic>
        <p:nvPicPr>
          <p:cNvPr id="67591" name="Picture 7" descr="cyBVIIdD0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02035">
            <a:off x="8081963" y="1611313"/>
            <a:ext cx="3581400" cy="477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65735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-195" r="4108"/>
          <a:stretch>
            <a:fillRect/>
          </a:stretch>
        </p:blipFill>
        <p:spPr>
          <a:xfrm>
            <a:off x="4087813" y="1235075"/>
            <a:ext cx="8104187" cy="5622925"/>
          </a:xfrm>
        </p:spPr>
      </p:pic>
      <p:pic>
        <p:nvPicPr>
          <p:cNvPr id="2765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29923">
            <a:off x="280988" y="458788"/>
            <a:ext cx="5365750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D:\DCIM\194CANON\IMG_15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038" y="0"/>
            <a:ext cx="11449050" cy="858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341403">
            <a:off x="6638925" y="260350"/>
            <a:ext cx="5802313" cy="4351338"/>
          </a:xfrm>
        </p:spPr>
      </p:pic>
      <p:pic>
        <p:nvPicPr>
          <p:cNvPr id="3072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2527">
            <a:off x="185738" y="255588"/>
            <a:ext cx="504666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5363" y="1833563"/>
            <a:ext cx="3768725" cy="502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D:\DCIM\194CANON\IMG_15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0"/>
            <a:ext cx="9253537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0" name="Рисунок 5"/>
          <p:cNvPicPr>
            <a:picLocks noChangeAspect="1"/>
          </p:cNvPicPr>
          <p:nvPr/>
        </p:nvPicPr>
        <p:blipFill>
          <a:blip r:embed="rId2"/>
          <a:srcRect l="9142" t="15129" r="9888"/>
          <a:stretch>
            <a:fillRect/>
          </a:stretch>
        </p:blipFill>
        <p:spPr bwMode="auto">
          <a:xfrm rot="345594">
            <a:off x="5867400" y="255588"/>
            <a:ext cx="5291138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4"/>
          <p:cNvPicPr>
            <a:picLocks noChangeAspect="1"/>
          </p:cNvPicPr>
          <p:nvPr/>
        </p:nvPicPr>
        <p:blipFill>
          <a:blip r:embed="rId3"/>
          <a:srcRect l="8733"/>
          <a:stretch>
            <a:fillRect/>
          </a:stretch>
        </p:blipFill>
        <p:spPr bwMode="auto">
          <a:xfrm>
            <a:off x="6364288" y="3571875"/>
            <a:ext cx="5351462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63" y="0"/>
            <a:ext cx="43942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rcRect l="7957" r="421"/>
          <a:stretch>
            <a:fillRect/>
          </a:stretch>
        </p:blipFill>
        <p:spPr>
          <a:xfrm rot="21257500">
            <a:off x="1152525" y="2608263"/>
            <a:ext cx="4919663" cy="4027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/>
          <p:cNvPicPr>
            <a:picLocks noChangeAspect="1"/>
          </p:cNvPicPr>
          <p:nvPr/>
        </p:nvPicPr>
        <p:blipFill>
          <a:blip r:embed="rId2"/>
          <a:srcRect l="15062"/>
          <a:stretch>
            <a:fillRect/>
          </a:stretch>
        </p:blipFill>
        <p:spPr bwMode="auto">
          <a:xfrm>
            <a:off x="0" y="476250"/>
            <a:ext cx="6669088" cy="588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32843">
            <a:off x="6450013" y="320675"/>
            <a:ext cx="4903787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976938" y="2235200"/>
            <a:ext cx="6215062" cy="4660900"/>
          </a:xfrm>
        </p:spPr>
      </p:pic>
      <p:pic>
        <p:nvPicPr>
          <p:cNvPr id="3481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999163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0"/>
            <a:ext cx="1061085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67113" y="0"/>
            <a:ext cx="4624387" cy="6985000"/>
          </a:xfrm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34665">
            <a:off x="7645400" y="2468563"/>
            <a:ext cx="45466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 descr="IMG_15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364837">
            <a:off x="0" y="180975"/>
            <a:ext cx="4303713" cy="3287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Рисунок 2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 rot="184256">
            <a:off x="2279650" y="276225"/>
            <a:ext cx="7812088" cy="58562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Рисунок 4"/>
          <p:cNvPicPr>
            <a:picLocks noChangeAspect="1"/>
          </p:cNvPicPr>
          <p:nvPr/>
        </p:nvPicPr>
        <p:blipFill>
          <a:blip r:embed="rId2"/>
          <a:srcRect l="10976"/>
          <a:stretch>
            <a:fillRect/>
          </a:stretch>
        </p:blipFill>
        <p:spPr bwMode="auto">
          <a:xfrm>
            <a:off x="6105525" y="1731963"/>
            <a:ext cx="6086475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og5aqK_0r7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29400">
            <a:off x="241300" y="384175"/>
            <a:ext cx="6126163" cy="4594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Объект 3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 rot="397283">
            <a:off x="5405438" y="898525"/>
            <a:ext cx="6772275" cy="5081588"/>
          </a:xfrm>
          <a:noFill/>
          <a:ln/>
        </p:spPr>
      </p:pic>
      <p:pic>
        <p:nvPicPr>
          <p:cNvPr id="70662" name="Picture 6" descr="uV56af0hP8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97189">
            <a:off x="295275" y="47625"/>
            <a:ext cx="5108575" cy="6810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527800" cy="4351338"/>
          </a:xfrm>
        </p:spPr>
      </p:pic>
      <p:pic>
        <p:nvPicPr>
          <p:cNvPr id="38914" name="Рисунок 4"/>
          <p:cNvPicPr>
            <a:picLocks noChangeAspect="1"/>
          </p:cNvPicPr>
          <p:nvPr/>
        </p:nvPicPr>
        <p:blipFill>
          <a:blip r:embed="rId3"/>
          <a:srcRect l="3712" r="17421"/>
          <a:stretch>
            <a:fillRect/>
          </a:stretch>
        </p:blipFill>
        <p:spPr bwMode="auto">
          <a:xfrm>
            <a:off x="6527800" y="2070100"/>
            <a:ext cx="56642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5"/>
          <p:cNvPicPr>
            <a:picLocks noChangeAspect="1"/>
          </p:cNvPicPr>
          <p:nvPr/>
        </p:nvPicPr>
        <p:blipFill>
          <a:blip r:embed="rId4"/>
          <a:srcRect l="14265" b="11078"/>
          <a:stretch>
            <a:fillRect/>
          </a:stretch>
        </p:blipFill>
        <p:spPr bwMode="auto">
          <a:xfrm>
            <a:off x="1246188" y="4068763"/>
            <a:ext cx="4033837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11819"/>
          <a:stretch>
            <a:fillRect/>
          </a:stretch>
        </p:blipFill>
        <p:spPr>
          <a:xfrm rot="20747320">
            <a:off x="503238" y="968375"/>
            <a:ext cx="6486525" cy="4903788"/>
          </a:xfrm>
        </p:spPr>
      </p:pic>
      <p:pic>
        <p:nvPicPr>
          <p:cNvPr id="1638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54359">
            <a:off x="6999288" y="436563"/>
            <a:ext cx="4067175" cy="610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http://upload2.schoolrm.ru/resize_cache/680713/c3bed4c46e3bebf9034448fed65e7b8e/iblock/3c6/3c6df437ae67c15fea1f7b4febbe3bdf/14ceef8e8dd681a38dbf0430dc4c39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47788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87488" y="-265113"/>
            <a:ext cx="9498012" cy="712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7175" y="4763"/>
            <a:ext cx="9137650" cy="6853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76675" y="365125"/>
            <a:ext cx="8315325" cy="6235700"/>
          </a:xfrm>
        </p:spPr>
      </p:pic>
      <p:pic>
        <p:nvPicPr>
          <p:cNvPr id="43011" name="Рисунок 2"/>
          <p:cNvPicPr>
            <a:picLocks noChangeAspect="1"/>
          </p:cNvPicPr>
          <p:nvPr/>
        </p:nvPicPr>
        <p:blipFill>
          <a:blip r:embed="rId3"/>
          <a:srcRect l="13878" r="5264"/>
          <a:stretch>
            <a:fillRect/>
          </a:stretch>
        </p:blipFill>
        <p:spPr bwMode="auto">
          <a:xfrm rot="-253593">
            <a:off x="233363" y="238125"/>
            <a:ext cx="3935412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4" name="Рисунок 2"/>
          <p:cNvPicPr>
            <a:picLocks noChangeAspect="1"/>
          </p:cNvPicPr>
          <p:nvPr/>
        </p:nvPicPr>
        <p:blipFill>
          <a:blip r:embed="rId2"/>
          <a:srcRect b="6067"/>
          <a:stretch>
            <a:fillRect/>
          </a:stretch>
        </p:blipFill>
        <p:spPr bwMode="auto">
          <a:xfrm>
            <a:off x="528638" y="-33338"/>
            <a:ext cx="11134725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Объект 5" descr="C:\Users\Master\Downloads\IMG_20170825_15182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15263" y="1710813"/>
            <a:ext cx="4376737" cy="5147187"/>
          </a:xfrm>
        </p:spPr>
      </p:pic>
      <p:pic>
        <p:nvPicPr>
          <p:cNvPr id="46082" name="Рисунок 4" descr="C:\Users\Master\Downloads\IMG_20170825_1509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5" y="1445342"/>
            <a:ext cx="3687758" cy="437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Рисунок 5" descr="C:\Users\Master\Downloads\IMG_20170825_1513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" y="0"/>
            <a:ext cx="4127505" cy="570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7106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75" y="0"/>
            <a:ext cx="1218882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802313" cy="4351338"/>
          </a:xfrm>
        </p:spPr>
      </p:pic>
      <p:pic>
        <p:nvPicPr>
          <p:cNvPr id="4813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1000125"/>
            <a:ext cx="78105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0"/>
            <a:ext cx="7924800" cy="5943600"/>
          </a:xfrm>
        </p:spPr>
      </p:pic>
      <p:pic>
        <p:nvPicPr>
          <p:cNvPr id="4915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72809">
            <a:off x="8870950" y="279400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Рисунок 5"/>
          <p:cNvPicPr>
            <a:picLocks noChangeAspect="1"/>
          </p:cNvPicPr>
          <p:nvPr/>
        </p:nvPicPr>
        <p:blipFill>
          <a:blip r:embed="rId4"/>
          <a:srcRect l="17201" t="22478" r="5714" b="4659"/>
          <a:stretch>
            <a:fillRect/>
          </a:stretch>
        </p:blipFill>
        <p:spPr bwMode="auto">
          <a:xfrm rot="-1016113">
            <a:off x="589782" y="2876499"/>
            <a:ext cx="2738437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59257">
            <a:off x="1365250" y="260350"/>
            <a:ext cx="920115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6475" y="1325563"/>
            <a:ext cx="7375525" cy="553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 rot="21105469">
            <a:off x="342900" y="360363"/>
            <a:ext cx="5307013" cy="3979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93988" y="2876550"/>
            <a:ext cx="7078662" cy="3981450"/>
          </a:xfrm>
        </p:spPr>
      </p:pic>
      <p:pic>
        <p:nvPicPr>
          <p:cNvPr id="51202" name="Рисунок 4" descr="I:\20170721_112021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90594">
            <a:off x="14287" y="650876"/>
            <a:ext cx="4181475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Рисунок 5" descr="E:\РАЗВЛЕЧЕНИЯ\image-0-02-04-df1166a06ccd52ae5648c579733f6e444cdd47575984084c39e0afaf5d85cb14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05809">
            <a:off x="7523163" y="192088"/>
            <a:ext cx="4498975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0825" y="-4763"/>
            <a:ext cx="9150350" cy="6862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102600" y="1404938"/>
            <a:ext cx="4089400" cy="5453062"/>
          </a:xfrm>
        </p:spPr>
      </p:pic>
      <p:pic>
        <p:nvPicPr>
          <p:cNvPr id="53250" name="Picture 7" descr="C:\Users\Aleksei\Desktop\9 группа новое фото\DSC039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65425"/>
            <a:ext cx="5457825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7375" y="-3175"/>
            <a:ext cx="4975225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7565" r="3125"/>
          <a:stretch>
            <a:fillRect/>
          </a:stretch>
        </p:blipFill>
        <p:spPr>
          <a:xfrm rot="21328411">
            <a:off x="133350" y="220663"/>
            <a:ext cx="4243388" cy="3563937"/>
          </a:xfrm>
        </p:spPr>
      </p:pic>
      <p:pic>
        <p:nvPicPr>
          <p:cNvPr id="5427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91196">
            <a:off x="7540625" y="411163"/>
            <a:ext cx="4402138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Объект 6" descr="C:\Users\Master\Desktop\IMG_5540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7638" y="4094163"/>
            <a:ext cx="4040187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2" descr="C:\Users\User15\Desktop\7lHKL-4PEm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63" y="3713163"/>
            <a:ext cx="4194175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Рисунок 6" descr="C:\Users\Master\Desktop\IMG_55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6013" y="2155825"/>
            <a:ext cx="4240212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 descr="m-jjDOGITo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5917091">
            <a:off x="501650" y="-128587"/>
            <a:ext cx="2057400" cy="2743200"/>
          </a:xfrm>
          <a:prstGeom prst="rect">
            <a:avLst/>
          </a:prstGeom>
          <a:noFill/>
        </p:spPr>
      </p:pic>
      <p:pic>
        <p:nvPicPr>
          <p:cNvPr id="72711" name="Picture 7" descr="vrbnOZN4IW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75054">
            <a:off x="8156575" y="0"/>
            <a:ext cx="1944688" cy="2590800"/>
          </a:xfrm>
          <a:prstGeom prst="rect">
            <a:avLst/>
          </a:prstGeom>
          <a:noFill/>
        </p:spPr>
      </p:pic>
      <p:pic>
        <p:nvPicPr>
          <p:cNvPr id="72713" name="Picture 9" descr="bSS4ST-ygX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17512">
            <a:off x="2032000" y="4860925"/>
            <a:ext cx="2476500" cy="1857375"/>
          </a:xfrm>
          <a:prstGeom prst="rect">
            <a:avLst/>
          </a:prstGeom>
          <a:noFill/>
        </p:spPr>
      </p:pic>
      <p:pic>
        <p:nvPicPr>
          <p:cNvPr id="72715" name="Picture 11" descr="8gy9V3jO_e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40931">
            <a:off x="4722813" y="3994150"/>
            <a:ext cx="2147887" cy="2863850"/>
          </a:xfrm>
          <a:prstGeom prst="rect">
            <a:avLst/>
          </a:prstGeom>
          <a:noFill/>
        </p:spPr>
      </p:pic>
      <p:pic>
        <p:nvPicPr>
          <p:cNvPr id="72717" name="Picture 13" descr="6PT6WfwUJO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69488">
            <a:off x="10182225" y="795338"/>
            <a:ext cx="2009775" cy="2678112"/>
          </a:xfrm>
          <a:prstGeom prst="rect">
            <a:avLst/>
          </a:prstGeom>
          <a:noFill/>
        </p:spPr>
      </p:pic>
      <p:pic>
        <p:nvPicPr>
          <p:cNvPr id="72719" name="Picture 15" descr="SnDv9L9LUR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418013"/>
            <a:ext cx="1968500" cy="2624137"/>
          </a:xfrm>
          <a:prstGeom prst="rect">
            <a:avLst/>
          </a:prstGeom>
          <a:noFill/>
        </p:spPr>
      </p:pic>
      <p:pic>
        <p:nvPicPr>
          <p:cNvPr id="72721" name="Picture 17" descr="IpkxJ6LHFP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69513" y="4027488"/>
            <a:ext cx="2122487" cy="2830512"/>
          </a:xfrm>
          <a:prstGeom prst="rect">
            <a:avLst/>
          </a:prstGeom>
          <a:noFill/>
        </p:spPr>
      </p:pic>
      <p:pic>
        <p:nvPicPr>
          <p:cNvPr id="72723" name="Picture 19" descr="TvwLLLu1L6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713864">
            <a:off x="3127375" y="147638"/>
            <a:ext cx="2078038" cy="2770187"/>
          </a:xfrm>
          <a:prstGeom prst="rect">
            <a:avLst/>
          </a:prstGeom>
          <a:noFill/>
        </p:spPr>
      </p:pic>
      <p:pic>
        <p:nvPicPr>
          <p:cNvPr id="72725" name="Picture 21" descr="SWj9sqzbFV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6569588">
            <a:off x="8020844" y="2848769"/>
            <a:ext cx="2419350" cy="1814512"/>
          </a:xfrm>
          <a:prstGeom prst="rect">
            <a:avLst/>
          </a:prstGeom>
          <a:noFill/>
        </p:spPr>
      </p:pic>
      <p:pic>
        <p:nvPicPr>
          <p:cNvPr id="72727" name="Picture 23" descr="4Us8Iqk3c0I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1306046">
            <a:off x="7837488" y="5003800"/>
            <a:ext cx="2298700" cy="1724025"/>
          </a:xfrm>
          <a:prstGeom prst="rect">
            <a:avLst/>
          </a:prstGeom>
          <a:noFill/>
        </p:spPr>
      </p:pic>
      <p:pic>
        <p:nvPicPr>
          <p:cNvPr id="72729" name="Picture 25" descr="Xl1eV8j27Fw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593279">
            <a:off x="257175" y="2416175"/>
            <a:ext cx="2803525" cy="2103438"/>
          </a:xfrm>
          <a:prstGeom prst="rect">
            <a:avLst/>
          </a:prstGeom>
          <a:noFill/>
        </p:spPr>
      </p:pic>
      <p:pic>
        <p:nvPicPr>
          <p:cNvPr id="72731" name="Picture 27" descr="2pfBhp8SLgU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224696">
            <a:off x="3498850" y="2428875"/>
            <a:ext cx="1955800" cy="2622550"/>
          </a:xfrm>
          <a:prstGeom prst="rect">
            <a:avLst/>
          </a:prstGeom>
          <a:noFill/>
        </p:spPr>
      </p:pic>
      <p:pic>
        <p:nvPicPr>
          <p:cNvPr id="72733" name="Picture 29" descr="q-TJN2H4Ws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571761">
            <a:off x="6511925" y="3381375"/>
            <a:ext cx="1689100" cy="2265363"/>
          </a:xfrm>
          <a:prstGeom prst="rect">
            <a:avLst/>
          </a:prstGeom>
          <a:noFill/>
        </p:spPr>
      </p:pic>
      <p:pic>
        <p:nvPicPr>
          <p:cNvPr id="72735" name="Picture 31" descr="uVYmcT7_ck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201201">
            <a:off x="5472113" y="1897063"/>
            <a:ext cx="2701925" cy="1625600"/>
          </a:xfrm>
          <a:prstGeom prst="rect">
            <a:avLst/>
          </a:prstGeom>
          <a:noFill/>
        </p:spPr>
      </p:pic>
      <p:pic>
        <p:nvPicPr>
          <p:cNvPr id="72738" name="Picture 34" descr="Рисунок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67338" y="0"/>
            <a:ext cx="2687637" cy="1785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6184" y="3339973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http://www.aphorism.ru/picture/demotivators/20170515151202-493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239" y="0"/>
            <a:ext cx="91877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010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8" name="Picture 24" descr="sky_texture19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8072" name="WordArt 8"/>
          <p:cNvSpPr>
            <a:spLocks noChangeArrowheads="1" noChangeShapeType="1" noTextEdit="1"/>
          </p:cNvSpPr>
          <p:nvPr/>
        </p:nvSpPr>
        <p:spPr bwMode="auto">
          <a:xfrm>
            <a:off x="2216150" y="190500"/>
            <a:ext cx="7707313" cy="28987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спасибо  за  внимание!</a:t>
            </a:r>
          </a:p>
        </p:txBody>
      </p:sp>
      <p:sp>
        <p:nvSpPr>
          <p:cNvPr id="88080" name="AutoShape 16" descr="depositphotos_2789779-stock-illustration-flora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88082" name="Picture 18" descr="96461270_yozhik_na_ob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9852" y="2106612"/>
            <a:ext cx="4751387" cy="4751387"/>
          </a:xfrm>
          <a:prstGeom prst="rect">
            <a:avLst/>
          </a:prstGeom>
          <a:noFill/>
        </p:spPr>
      </p:pic>
      <p:sp>
        <p:nvSpPr>
          <p:cNvPr id="88084" name="AutoShape 20" descr="grinning-colorful-rainbow-character-cartoon-vector-18657266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88090" name="AutoShape 26" descr="0_fef41_a265c05b_X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88092" name="AutoShape 28" descr="0_fef41_a265c05b_X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88094" name="AutoShape 30" descr="0_fef41_a265c05b_X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9163" y="0"/>
            <a:ext cx="103536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t="21791"/>
          <a:stretch>
            <a:fillRect/>
          </a:stretch>
        </p:blipFill>
        <p:spPr>
          <a:xfrm rot="21114748">
            <a:off x="731321" y="1666364"/>
            <a:ext cx="3356234" cy="4665100"/>
          </a:xfrm>
        </p:spPr>
      </p:pic>
      <p:pic>
        <p:nvPicPr>
          <p:cNvPr id="19457" name="Рисунок 4"/>
          <p:cNvPicPr>
            <a:picLocks noChangeAspect="1"/>
          </p:cNvPicPr>
          <p:nvPr/>
        </p:nvPicPr>
        <p:blipFill>
          <a:blip r:embed="rId3"/>
          <a:srcRect l="9651"/>
          <a:stretch>
            <a:fillRect/>
          </a:stretch>
        </p:blipFill>
        <p:spPr bwMode="auto">
          <a:xfrm>
            <a:off x="3678238" y="0"/>
            <a:ext cx="6570662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35074">
            <a:off x="6461225" y="3652961"/>
            <a:ext cx="503555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D:\резиденция Деда мороза\IMG_146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0"/>
            <a:ext cx="9467850" cy="7100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IMG_08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6200" y="-53975"/>
            <a:ext cx="9217025" cy="6911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11463" y="1825625"/>
            <a:ext cx="6569075" cy="4351338"/>
          </a:xfrm>
        </p:spPr>
      </p:pic>
      <p:pic>
        <p:nvPicPr>
          <p:cNvPr id="2150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163" y="0"/>
            <a:ext cx="10353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163" y="0"/>
            <a:ext cx="10353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5</Words>
  <Application>Microsoft Office PowerPoint</Application>
  <PresentationFormat>Широкоэкранный</PresentationFormat>
  <Paragraphs>2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Impact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usert</dc:creator>
  <cp:lastModifiedBy>Комп.класс</cp:lastModifiedBy>
  <cp:revision>34</cp:revision>
  <dcterms:created xsi:type="dcterms:W3CDTF">2018-04-03T12:49:47Z</dcterms:created>
  <dcterms:modified xsi:type="dcterms:W3CDTF">2018-04-27T07:28:33Z</dcterms:modified>
</cp:coreProperties>
</file>