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57" r:id="rId4"/>
    <p:sldId id="259" r:id="rId5"/>
    <p:sldId id="261" r:id="rId6"/>
    <p:sldId id="275" r:id="rId7"/>
    <p:sldId id="258" r:id="rId8"/>
    <p:sldId id="263" r:id="rId9"/>
    <p:sldId id="264" r:id="rId10"/>
    <p:sldId id="265" r:id="rId11"/>
    <p:sldId id="268" r:id="rId12"/>
    <p:sldId id="273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0" autoAdjust="0"/>
    <p:restoredTop sz="94660"/>
  </p:normalViewPr>
  <p:slideViewPr>
    <p:cSldViewPr>
      <p:cViewPr varScale="1">
        <p:scale>
          <a:sx n="77" d="100"/>
          <a:sy n="77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9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7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1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2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3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5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4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7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3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5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8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5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6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6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7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644" y="2136058"/>
            <a:ext cx="6336704" cy="17706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Творческо-исследовательский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6448" y="3573016"/>
            <a:ext cx="6779096" cy="17526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«Юные мультипликаторы»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6662"/>
            <a:ext cx="871296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Структурного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подразделения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Детский сад № 9 комбинированного вида»</a:t>
            </a:r>
            <a:b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МБДОУ «Радуга» комбинированного вида»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Рузаевского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муниципального района</a:t>
            </a:r>
          </a:p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Республики Мордовия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0034" y="587727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Руководитель проекта: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Панина Надежда Петровна, воспитатель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2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867763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детьми, просмотр обучающих видеороликов на тему: «Какие бывают мультфильмы»; «Профессия мультипликатор», «Как сделать мультфильм своими руками».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27326"/>
            <a:ext cx="3656106" cy="2795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33" y="2327326"/>
            <a:ext cx="3727781" cy="27958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1098" y="5447032"/>
            <a:ext cx="618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сценария для будущего мультфильма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85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0081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персонажей и декораций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мультфильму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456384" cy="25922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0856"/>
            <a:ext cx="3360085" cy="252006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7380" r="8569" b="11657"/>
          <a:stretch/>
        </p:blipFill>
        <p:spPr>
          <a:xfrm>
            <a:off x="827584" y="3751080"/>
            <a:ext cx="3600400" cy="257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923" y="3785602"/>
            <a:ext cx="3336891" cy="25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528392" cy="2646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491880" cy="2618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7520" y="2965513"/>
            <a:ext cx="2780926" cy="37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озвучивания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556792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val="38815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«Оживление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персонажей мультфильма, покадровая фотосъёмка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1464"/>
            <a:ext cx="4427310" cy="252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/>
          <a:stretch/>
        </p:blipFill>
        <p:spPr>
          <a:xfrm>
            <a:off x="4067944" y="3284984"/>
            <a:ext cx="4326599" cy="29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отснятого материала на компьютере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6"/>
          <a:stretch/>
        </p:blipFill>
        <p:spPr>
          <a:xfrm>
            <a:off x="744406" y="1844824"/>
            <a:ext cx="7655187" cy="4175366"/>
          </a:xfrm>
        </p:spPr>
      </p:pic>
    </p:spTree>
    <p:extLst>
      <p:ext uri="{BB962C8B-B14F-4D97-AF65-F5344CB8AC3E}">
        <p14:creationId xmlns:p14="http://schemas.microsoft.com/office/powerpoint/2010/main" val="10350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авторского (группового) мультфильма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03" b="13199"/>
          <a:stretch/>
        </p:blipFill>
        <p:spPr>
          <a:xfrm>
            <a:off x="1331640" y="1772816"/>
            <a:ext cx="6348067" cy="4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над дети узнали об истории создания мультипликационного фильма; его этапах создания, видах мультфильмов; о профессиях людей, создающих мультфильмы. Познавательная художественно-эстетическая деятельность позволили расширить знания о мультипликации.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21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0664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73445"/>
            <a:ext cx="8280920" cy="432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доминирующему методу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творческо-исследовательский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содержания: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и окружающий мир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участия ребенка в проекте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участие от зарождения идеи до получения результата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внутри одной группы, в контакте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03" y="980728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Актуальность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18" y="2348880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педагог понимает,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важно, чтобы детям было интересно заниматься той или иной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деятельностью. Для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тяжёлыми нарушениями речевого развития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ОНР),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актуально. Новизна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обстановки, разнообразные материалы, интересные для детей новые и оригинальные технологии, возможность выбора и планирования своей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помогают вызвать интерес у детей, обеспечить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живость и непосредственность детского восприятия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поисках метода, объединяющего в себе развитие творческой и познавательной активности ребёнка, я обратилась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9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55" y="225557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183" y="908720"/>
            <a:ext cx="7725544" cy="2376264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творческих, познавательных и речевых возможностей дошкольников с общим недоразвитием речи через использование различных техник пластилиновой мультипликации.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8920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 технологией создания мультипликационных фильмов;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знания детей о профессиях: сценарист, режиссер, художник-мультипликатор, оператор, звукорежиссер.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95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мышление и воображение детей;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художественные навыки и умения в лепке, способствовать развитию мелкой моторики и координации движений;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представления о временных и пространственных отношениях в анимации;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навыки связной речи, память и интонационную выразительность при озвучивании мультфильма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04309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вызвать интерес к процессу создания мультфильма;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прививать ответственное отношение к своей работе;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детей доводить начатое дело до конца;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чувства коллективизма, гордости за результат совместного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39853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26876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Новизна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581528" cy="28083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интегрировать различные образовательные области и виды искусств (литература, музыка, театр, изобразительное творчество) для всестороннего развития личности ребёнка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2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Планируемые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24944"/>
            <a:ext cx="7437512" cy="4325112"/>
          </a:xfrm>
        </p:spPr>
        <p:txBody>
          <a:bodyPr/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 детей к продуктивной деятельности.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включение в процесс творчества.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передавать творческие замыслы с помощью пластилиновой анимации.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информационной культуры.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5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Этапы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32888"/>
            <a:ext cx="7632848" cy="43251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- организационный. Включает обеспечение всех необходимых условий для реализации проекта.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- практический. Практическая деятельность по реализации содержания проекта в соответствии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- заключительный. Презентация авторского (группового) мультфильма детям других групп детского сада,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8185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466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Натуральные материалы</vt:lpstr>
      <vt:lpstr>Творческо-исследовательский проект </vt:lpstr>
      <vt:lpstr>Тип проекта: </vt:lpstr>
      <vt:lpstr>     Актуальность:</vt:lpstr>
      <vt:lpstr>     Цель проекта:</vt:lpstr>
      <vt:lpstr>Презентация PowerPoint</vt:lpstr>
      <vt:lpstr>Презентация PowerPoint</vt:lpstr>
      <vt:lpstr>            Новизна проекта:</vt:lpstr>
      <vt:lpstr>             Планируемые результаты: </vt:lpstr>
      <vt:lpstr>        Этапы проектной деятельности: </vt:lpstr>
      <vt:lpstr>Беседы с детьми, просмотр обучающих видеороликов на тему: «Какие бывают мультфильмы»; «Профессия мультипликатор», «Как сделать мультфильм своими руками». </vt:lpstr>
      <vt:lpstr>Изготовление персонажей и декораций к мультфильму</vt:lpstr>
      <vt:lpstr>Презентация PowerPoint</vt:lpstr>
      <vt:lpstr>Процесс озвучивания</vt:lpstr>
      <vt:lpstr>«Оживление» персонажей мультфильма, покадровая фотосъёмка </vt:lpstr>
      <vt:lpstr>Монтаж отснятого материала на компьютере</vt:lpstr>
      <vt:lpstr>Презентация авторского (группового) мультфильма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Творческо-исследовательский проект </dc:title>
  <cp:lastModifiedBy>Пользователь</cp:lastModifiedBy>
  <cp:revision>17</cp:revision>
  <dcterms:modified xsi:type="dcterms:W3CDTF">2022-02-08T13:02:41Z</dcterms:modified>
</cp:coreProperties>
</file>