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7" r:id="rId2"/>
    <p:sldId id="259" r:id="rId3"/>
    <p:sldId id="274" r:id="rId4"/>
    <p:sldId id="282" r:id="rId5"/>
    <p:sldId id="264" r:id="rId6"/>
    <p:sldId id="292" r:id="rId7"/>
    <p:sldId id="281" r:id="rId8"/>
    <p:sldId id="283" r:id="rId9"/>
    <p:sldId id="288" r:id="rId10"/>
    <p:sldId id="291" r:id="rId11"/>
    <p:sldId id="290" r:id="rId12"/>
    <p:sldId id="270" r:id="rId13"/>
    <p:sldId id="293" r:id="rId14"/>
    <p:sldId id="29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38" autoAdjust="0"/>
  </p:normalViewPr>
  <p:slideViewPr>
    <p:cSldViewPr>
      <p:cViewPr varScale="1">
        <p:scale>
          <a:sx n="89" d="100"/>
          <a:sy n="89" d="100"/>
        </p:scale>
        <p:origin x="-6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310FD-BFA0-4C12-B133-71F38B4B77FE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4C76F-A426-45A2-911A-EF51C20267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4C76F-A426-45A2-911A-EF51C202677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BD5C-146F-49A0-A67F-60E19FF09F36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C23D8B-CBB1-4335-B878-4D628FA747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BD5C-146F-49A0-A67F-60E19FF09F36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3D8B-CBB1-4335-B878-4D628FA747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BD5C-146F-49A0-A67F-60E19FF09F36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3D8B-CBB1-4335-B878-4D628FA747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F4FBD5C-146F-49A0-A67F-60E19FF09F36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1C23D8B-CBB1-4335-B878-4D628FA747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BD5C-146F-49A0-A67F-60E19FF09F36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3D8B-CBB1-4335-B878-4D628FA747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BD5C-146F-49A0-A67F-60E19FF09F36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3D8B-CBB1-4335-B878-4D628FA747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3D8B-CBB1-4335-B878-4D628FA747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BD5C-146F-49A0-A67F-60E19FF09F36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BD5C-146F-49A0-A67F-60E19FF09F36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3D8B-CBB1-4335-B878-4D628FA747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BD5C-146F-49A0-A67F-60E19FF09F36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3D8B-CBB1-4335-B878-4D628FA747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F4FBD5C-146F-49A0-A67F-60E19FF09F36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C23D8B-CBB1-4335-B878-4D628FA747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BD5C-146F-49A0-A67F-60E19FF09F36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C23D8B-CBB1-4335-B878-4D628FA747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F4FBD5C-146F-49A0-A67F-60E19FF09F36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1C23D8B-CBB1-4335-B878-4D628FA747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30243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Подготовили: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Долганина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Елена Борисовна 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                Медведева Наталья Николаевна</a:t>
            </a:r>
            <a:endParaRPr lang="ru-RU" dirty="0" smtClean="0"/>
          </a:p>
          <a:p>
            <a:r>
              <a:rPr lang="ru-RU" dirty="0" smtClean="0"/>
              <a:t>          </a:t>
            </a:r>
          </a:p>
          <a:p>
            <a:r>
              <a:rPr lang="ru-RU" dirty="0" smtClean="0"/>
              <a:t>воспитатели старшей логопедической группы</a:t>
            </a:r>
          </a:p>
          <a:p>
            <a:r>
              <a:rPr lang="ru-RU" dirty="0" smtClean="0"/>
              <a:t> № 4 «Колокольчик» Структурного подразделения «Детский сад №11 комбинированного вида» МБДОУ «Детский сад «Радуга» комбинированного вида» </a:t>
            </a:r>
            <a:r>
              <a:rPr lang="ru-RU" dirty="0" err="1" smtClean="0"/>
              <a:t>Рузаевского</a:t>
            </a:r>
            <a:r>
              <a:rPr lang="ru-RU" dirty="0" smtClean="0"/>
              <a:t> муниципального района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3356992"/>
          </a:xfrm>
        </p:spPr>
        <p:txBody>
          <a:bodyPr>
            <a:noAutofit/>
          </a:bodyPr>
          <a:lstStyle/>
          <a:p>
            <a:r>
              <a:rPr lang="ru-RU" sz="4000" b="0" dirty="0" smtClean="0">
                <a:solidFill>
                  <a:schemeClr val="accent6">
                    <a:lumMod val="50000"/>
                  </a:schemeClr>
                </a:solidFill>
              </a:rPr>
              <a:t>Опытно-экспериментальная деятельность: </a:t>
            </a:r>
            <a:br>
              <a:rPr lang="ru-RU" sz="4000" b="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000" b="0" dirty="0" smtClean="0">
                <a:solidFill>
                  <a:schemeClr val="accent5"/>
                </a:solidFill>
              </a:rPr>
              <a:t>«</a:t>
            </a:r>
            <a:r>
              <a:rPr lang="ru-RU" sz="4000" dirty="0" smtClean="0">
                <a:solidFill>
                  <a:schemeClr val="accent5"/>
                </a:solidFill>
              </a:rPr>
              <a:t>Разные способы выращивания картофеля</a:t>
            </a:r>
            <a:r>
              <a:rPr lang="ru-RU" sz="4000" b="0" dirty="0" smtClean="0">
                <a:solidFill>
                  <a:schemeClr val="accent5"/>
                </a:solidFill>
              </a:rPr>
              <a:t>»</a:t>
            </a:r>
            <a:endParaRPr lang="ru-RU" sz="4000" b="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Копка картофеля</a:t>
            </a:r>
            <a:endParaRPr lang="ru-RU" b="1" dirty="0"/>
          </a:p>
        </p:txBody>
      </p:sp>
      <p:pic>
        <p:nvPicPr>
          <p:cNvPr id="6146" name="Picture 2" descr="C:\Users\User\Desktop\Новая папка (15)\IMG-20210831-WA00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1524000"/>
            <a:ext cx="4392488" cy="5145360"/>
          </a:xfrm>
          <a:prstGeom prst="rect">
            <a:avLst/>
          </a:prstGeom>
          <a:noFill/>
        </p:spPr>
      </p:pic>
      <p:pic>
        <p:nvPicPr>
          <p:cNvPr id="6149" name="Picture 5" descr="C:\Users\User\Desktop\Новая папка (15)\IMG-20210831-WA000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4008" y="1556792"/>
            <a:ext cx="4499992" cy="5301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Сбор урожая</a:t>
            </a:r>
            <a:endParaRPr lang="ru-RU" b="1" dirty="0"/>
          </a:p>
        </p:txBody>
      </p:sp>
      <p:pic>
        <p:nvPicPr>
          <p:cNvPr id="8195" name="Picture 3" descr="C:\Users\User\Desktop\Новая папка (15)\IMG-20210831-WA00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1524000"/>
            <a:ext cx="4248472" cy="5073352"/>
          </a:xfrm>
          <a:prstGeom prst="rect">
            <a:avLst/>
          </a:prstGeom>
          <a:noFill/>
        </p:spPr>
      </p:pic>
      <p:pic>
        <p:nvPicPr>
          <p:cNvPr id="8196" name="Picture 4" descr="C:\Users\User\Desktop\Новая папка (15)\IMG-20210831-WA00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9992" y="1484784"/>
            <a:ext cx="4392488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У картофеля, посаженного в пакете – клубней меньше, но они крупнее.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У картофеля, посаженного сразу в землю – клубней больше, но они мелкие.</a:t>
            </a:r>
          </a:p>
          <a:p>
            <a:endParaRPr lang="ru-RU" sz="35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3 - и выводы: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нужно большее количество картофеля, то его нужно сажать обычным способом, сразу в землю.</a:t>
            </a:r>
          </a:p>
          <a:p>
            <a:r>
              <a:rPr lang="ru-RU" dirty="0" smtClean="0"/>
              <a:t>Если нужен картофель большего размера и лучшего качества, то ему предварительно нужно создать наиболее благоприятные условия тепла, посадив его в пакет.</a:t>
            </a:r>
          </a:p>
          <a:p>
            <a:r>
              <a:rPr lang="ru-RU" dirty="0" smtClean="0"/>
              <a:t>Своими выводами ребята поделились с родителями.</a:t>
            </a:r>
          </a:p>
          <a:p>
            <a:r>
              <a:rPr lang="ru-RU" dirty="0" smtClean="0"/>
              <a:t>Мы надеемся, что полученные знания, пригодятся им в жизни.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Заключительные выводы: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>
                <a:solidFill>
                  <a:schemeClr val="accent5"/>
                </a:solidFill>
              </a:rPr>
              <a:t>З</a:t>
            </a:r>
            <a:r>
              <a:rPr lang="ru-RU" b="1" dirty="0" smtClean="0">
                <a:solidFill>
                  <a:schemeClr val="accent5"/>
                </a:solidFill>
              </a:rPr>
              <a:t>адачи:</a:t>
            </a:r>
            <a:r>
              <a:rPr lang="ru-RU" b="1" dirty="0" smtClean="0"/>
              <a:t> </a:t>
            </a:r>
            <a:r>
              <a:rPr lang="ru-RU" dirty="0" smtClean="0"/>
              <a:t>Определить условия, необходимые для лучшего прорастания картофеля. Опытным путем сравнить результаты прорастания картофеля , посаженного обычным способом(сразу в землю) и с использованием </a:t>
            </a:r>
            <a:r>
              <a:rPr lang="ru-RU" dirty="0" err="1" smtClean="0"/>
              <a:t>полиэтиленнового</a:t>
            </a:r>
            <a:r>
              <a:rPr lang="ru-RU" dirty="0" smtClean="0"/>
              <a:t> пакета из под молока.    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5"/>
                </a:solidFill>
              </a:rPr>
              <a:t>Актуальность темы</a:t>
            </a:r>
            <a:r>
              <a:rPr lang="ru-RU" dirty="0" smtClean="0"/>
              <a:t>: Из картофеля готовят картофельное пюре, </a:t>
            </a:r>
            <a:r>
              <a:rPr lang="ru-RU" dirty="0" err="1" smtClean="0"/>
              <a:t>дранники</a:t>
            </a:r>
            <a:r>
              <a:rPr lang="ru-RU" dirty="0" smtClean="0"/>
              <a:t>, варят суп и много других блюд. Интересно самим увидеть, как она произрастает. Выяснить способ просадки, который поможет добиться более высоких урожаев.  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5"/>
                </a:solidFill>
                <a:latin typeface="+mn-lt"/>
              </a:rPr>
              <a:t>Цель: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Познакомить детей с разными способами выращивания картофеля</a:t>
            </a:r>
            <a:endParaRPr lang="ru-RU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62554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/>
              <a:t>Кругла, рассыпчата, бела, </a:t>
            </a:r>
            <a:br>
              <a:rPr lang="ru-RU" sz="3000" b="1" dirty="0" smtClean="0"/>
            </a:br>
            <a:r>
              <a:rPr lang="ru-RU" sz="3000" b="1" dirty="0" smtClean="0"/>
              <a:t>с полей на стол она пришла.</a:t>
            </a:r>
            <a:br>
              <a:rPr lang="ru-RU" sz="3000" b="1" dirty="0" smtClean="0"/>
            </a:br>
            <a:r>
              <a:rPr lang="ru-RU" sz="3000" b="1" dirty="0" smtClean="0"/>
              <a:t>А посолишь ее немножко, будет вкусною……..картошка</a:t>
            </a:r>
            <a:endParaRPr lang="ru-RU" sz="3000" b="1" dirty="0"/>
          </a:p>
        </p:txBody>
      </p:sp>
      <p:pic>
        <p:nvPicPr>
          <p:cNvPr id="2050" name="Picture 2" descr="C:\Users\User\Desktop\kartofel-rivera-2кар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9632" y="2564904"/>
            <a:ext cx="6696744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Посадка картофеля в пакет из под молока</a:t>
            </a:r>
            <a:endParaRPr lang="ru-RU" b="1" dirty="0"/>
          </a:p>
        </p:txBody>
      </p:sp>
      <p:pic>
        <p:nvPicPr>
          <p:cNvPr id="1026" name="Picture 2" descr="C:\Users\User\Desktop\Новая папка (15)\IMG-20210518-WA00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1916832"/>
            <a:ext cx="4176464" cy="4608512"/>
          </a:xfrm>
          <a:prstGeom prst="rect">
            <a:avLst/>
          </a:prstGeom>
          <a:noFill/>
        </p:spPr>
      </p:pic>
      <p:pic>
        <p:nvPicPr>
          <p:cNvPr id="1027" name="Picture 3" descr="C:\Users\User\Desktop\Новая папка (15)\IMG-20210518-WA002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7984" y="1916832"/>
            <a:ext cx="4536504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924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Посадка картофеля в землю </a:t>
            </a:r>
            <a:br>
              <a:rPr lang="ru-RU" dirty="0" smtClean="0"/>
            </a:br>
            <a:r>
              <a:rPr lang="ru-RU" dirty="0" smtClean="0"/>
              <a:t>2- мя способами: сразу в землю и с предварительной посадкой в пакет.</a:t>
            </a:r>
            <a:endParaRPr lang="ru-RU" dirty="0"/>
          </a:p>
        </p:txBody>
      </p:sp>
      <p:pic>
        <p:nvPicPr>
          <p:cNvPr id="2050" name="Picture 2" descr="C:\Users\User\Documents\IMG_20170519_10011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552" y="2132856"/>
            <a:ext cx="3888432" cy="3888432"/>
          </a:xfrm>
          <a:prstGeom prst="rect">
            <a:avLst/>
          </a:prstGeom>
          <a:noFill/>
        </p:spPr>
      </p:pic>
      <p:pic>
        <p:nvPicPr>
          <p:cNvPr id="2" name="Picture 2" descr="C:\Users\User\Desktop\Новая папка (15)\IMG-20210518-WA003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4008" y="1988840"/>
            <a:ext cx="4248472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/>
          <a:lstStyle/>
          <a:p>
            <a:pPr algn="ctr"/>
            <a:r>
              <a:rPr lang="ru-RU" dirty="0" smtClean="0"/>
              <a:t>Полив картофеля</a:t>
            </a:r>
            <a:endParaRPr lang="ru-RU" dirty="0"/>
          </a:p>
        </p:txBody>
      </p:sp>
      <p:pic>
        <p:nvPicPr>
          <p:cNvPr id="7170" name="Picture 2" descr="C:\Users\User\Desktop\Новая папка (15)\IMG-20210518-WA00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3688" y="980728"/>
            <a:ext cx="6264696" cy="5472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3285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Первые всходы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Users\User\Desktop\Новая папка (15)\IMG-20210830-WA0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908720"/>
            <a:ext cx="8784976" cy="5760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9766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800" b="1" dirty="0" smtClean="0"/>
              <a:t>Первые выводы:</a:t>
            </a:r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 Через 10 дней 1 –</a:t>
            </a:r>
            <a:r>
              <a:rPr lang="ru-RU" sz="3600" dirty="0" err="1" smtClean="0"/>
              <a:t>ым</a:t>
            </a:r>
            <a:r>
              <a:rPr lang="ru-RU" sz="3600" dirty="0" smtClean="0"/>
              <a:t> дал ростки картофель, посаженный в пакете.</a:t>
            </a:r>
          </a:p>
          <a:p>
            <a:pPr algn="ctr">
              <a:buNone/>
            </a:pPr>
            <a:r>
              <a:rPr lang="ru-RU" sz="3600" dirty="0" smtClean="0"/>
              <a:t>(т.к.он находился в тепле).</a:t>
            </a:r>
          </a:p>
          <a:p>
            <a:pPr algn="ctr">
              <a:buNone/>
            </a:pPr>
            <a:r>
              <a:rPr lang="ru-RU" sz="3600" dirty="0" smtClean="0"/>
              <a:t>Картофель, посаженный сразу в холодную землю, дал ростки только  через 20 дней.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H="1">
            <a:off x="10084526" y="188640"/>
            <a:ext cx="104098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Картофель, который первым дал ростки, соответственно зацвел и созрел раньше картофеля, посаженного сразу в землю.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2 – </a:t>
            </a:r>
            <a:r>
              <a:rPr lang="ru-RU" b="1" dirty="0" err="1" smtClean="0"/>
              <a:t>ые</a:t>
            </a:r>
            <a:r>
              <a:rPr lang="ru-RU" b="1" dirty="0" smtClean="0"/>
              <a:t> выводы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4098" name="Picture 2" descr="C:\Users\User\Desktop\Новая папка (15)\IMG-20210830-WA000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2780928"/>
            <a:ext cx="4608512" cy="3888432"/>
          </a:xfrm>
          <a:prstGeom prst="rect">
            <a:avLst/>
          </a:prstGeom>
          <a:noFill/>
        </p:spPr>
      </p:pic>
      <p:pic>
        <p:nvPicPr>
          <p:cNvPr id="4099" name="Picture 3" descr="C:\Users\User\Desktop\Новая папка (15)\IMG-20210830-WA000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8024" y="2780928"/>
            <a:ext cx="4176464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295</TotalTime>
  <Words>287</Words>
  <Application>Microsoft Office PowerPoint</Application>
  <PresentationFormat>Экран (4:3)</PresentationFormat>
  <Paragraphs>35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Опытно-экспериментальная деятельность:  «Разные способы выращивания картофеля»</vt:lpstr>
      <vt:lpstr>Цель: Познакомить детей с разными способами выращивания картофеля</vt:lpstr>
      <vt:lpstr>Кругла, рассыпчата, бела,  с полей на стол она пришла. А посолишь ее немножко, будет вкусною……..картошка</vt:lpstr>
      <vt:lpstr>Посадка картофеля в пакет из под молока</vt:lpstr>
      <vt:lpstr>Посадка картофеля в землю  2- мя способами: сразу в землю и с предварительной посадкой в пакет.</vt:lpstr>
      <vt:lpstr>Полив картофеля</vt:lpstr>
      <vt:lpstr>Первые всходы   </vt:lpstr>
      <vt:lpstr>Слайд 8</vt:lpstr>
      <vt:lpstr>2 – ые выводы:</vt:lpstr>
      <vt:lpstr>Копка картофеля</vt:lpstr>
      <vt:lpstr>Сбор урожая</vt:lpstr>
      <vt:lpstr>3 - и выводы:</vt:lpstr>
      <vt:lpstr>Заключительные выводы: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Опытно-экспериментальная деятельность:  «ЗАЩИТА КАРТОФЕЛЯ ОТ КОЛОРАДСКОГО ЖУКА»</dc:title>
  <dc:creator>User</dc:creator>
  <cp:lastModifiedBy>садик</cp:lastModifiedBy>
  <cp:revision>30</cp:revision>
  <dcterms:created xsi:type="dcterms:W3CDTF">2017-10-10T06:51:07Z</dcterms:created>
  <dcterms:modified xsi:type="dcterms:W3CDTF">2021-09-23T09:16:23Z</dcterms:modified>
</cp:coreProperties>
</file>