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56954-D07C-44DF-BD56-DEC65E5C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621E1-BB24-4840-A189-6061480A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C6FD4F-F498-4D47-9FCA-70D5038A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2A333-0F3F-4EA8-B601-2A536460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EB4BFD-AA09-4C37-99AC-6D71A33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8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F0260-D3B0-48A8-BF10-847DD928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C1EF32-2E3D-4E37-9328-DC6B5AA74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595CC4-C115-415E-8A4C-573E3244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5373B-F182-4B9C-8BE4-2959B73A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0B494D-6C2B-45E9-BAA6-067262E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6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CE20A2-E266-4F96-9F0D-245481560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93E044-605C-42FB-A508-887112202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160593-7CD6-4099-9B1D-1E57F52C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C93479-9E99-4DB0-BC64-CA3CDFEC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7ABE3B-7CCC-45A9-8BDA-36070B87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2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FCAD4-B02B-4E9B-8F1F-D526580B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357E11-B392-4646-8B6E-8666F123F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91E47F-D3C8-43EC-B1E9-C1CB273A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E4F7A6-75A8-49D6-AD34-DE78E9D9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9633DE-DA87-46AE-890B-5D5B7435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1929A-D938-428A-8364-9A4AAF28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8F3176-02A3-499D-B47E-255884801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4EF1E-78BB-4C79-9FFC-B59E8C73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298E1-E631-401E-A2AA-B348669C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A8C26-14B2-44B5-9671-DDF393B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28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176939-A17A-4B37-BAD9-C682CE38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554FDF-4EBB-43B6-91CD-5A9E998F9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DD6AEE-1699-4559-9EAA-06E3AB86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09B07C-DC23-4F83-9CCF-DA8A1A83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8064CF-3562-48AF-AC51-223B46A0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749A62-34C1-4BB8-A181-76CACBA9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4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5546E2-ED1F-4EE7-8012-BB89F88F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818CF4-2DA7-466F-838F-49EC3893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EB39D4-FA9C-4B8D-92A5-609F0461F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F984B37-9173-414F-888D-C066CDC91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AC2941-30A9-47E9-83EA-17FA1B732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62A70D7-DA04-42BD-B0D5-27D33F8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B0B8AA-0EBF-4257-B165-659E9CE2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2D32E4D-BB4E-49AD-8DCB-6BAF6075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51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1A538-4323-466F-A3B4-EC490EB7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9FC5BD-82CA-4BE0-969F-91E1BD53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1D35EB-80E3-47F1-80F1-C0297173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A7FDFE-193B-490B-BC47-BD9B6F4A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7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66A7390-AD41-4273-91AB-21BB60E7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11270D-6B73-425B-B384-41D74E38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35A339-77E0-4414-B27B-232961F8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18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36216-A3B7-4E26-98B0-D9AB7D3B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66EA94-7D92-4C91-8425-BBFFD532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1D5104-C3A1-499F-AD84-28E74F6E0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A7007C-D872-42F1-9EB5-58912C31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1FB48-E86F-4F11-9F4B-989ED7AC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11A1ED-E2E7-4184-B048-158A25E1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77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57041-41EA-44DA-8D76-8B726B79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14D4DC-C55B-4D9F-B968-6C8B3B2C6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EA2343-2E57-42F1-97FB-EDD1DBE8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CB9489-A6FA-41AF-8E02-92D3E2D3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F2B639-DAAB-4806-83EF-78B9DB74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CB34DD-29E9-4262-A949-E8E711A7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3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11547-ECEC-424C-AAF6-43CA7B0D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F5575B-174D-48AF-9662-B0B4B0CBA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106EB-5CED-4C64-B25E-3A1AFCD5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8ECF-3A1F-4C74-9639-7EA8A70004F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297B4A-48E9-48F2-96B2-F0600E051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8CA0C2-59D4-4AF2-A09B-677CED2BB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0678-67D6-4107-8B85-9BCE764E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318CA3-4CC1-451F-B644-F3891BC211C1}"/>
              </a:ext>
            </a:extLst>
          </p:cNvPr>
          <p:cNvSpPr txBox="1"/>
          <p:nvPr/>
        </p:nvSpPr>
        <p:spPr>
          <a:xfrm>
            <a:off x="1888177" y="1009402"/>
            <a:ext cx="7018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недели: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Ганина И. Г., Мулюхина Н. Н.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6 компенсирующего вида</a:t>
            </a:r>
          </a:p>
        </p:txBody>
      </p:sp>
    </p:spTree>
    <p:extLst>
      <p:ext uri="{BB962C8B-B14F-4D97-AF65-F5344CB8AC3E}">
        <p14:creationId xmlns:p14="http://schemas.microsoft.com/office/powerpoint/2010/main" xmlns="" val="284041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439C96-24A4-4808-B55F-9E864E88C65F}"/>
              </a:ext>
            </a:extLst>
          </p:cNvPr>
          <p:cNvSpPr txBox="1"/>
          <p:nvPr/>
        </p:nvSpPr>
        <p:spPr>
          <a:xfrm>
            <a:off x="1306286" y="380010"/>
            <a:ext cx="820584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ООД Рисование «Весенние ветки в вазе» </a:t>
            </a:r>
            <a:r>
              <a:rPr lang="ru-RU" sz="2000" dirty="0"/>
              <a:t>/с натуры/</a:t>
            </a:r>
          </a:p>
          <a:p>
            <a:r>
              <a:rPr lang="ru-RU" u="sng" dirty="0"/>
              <a:t>Материал</a:t>
            </a:r>
            <a:r>
              <a:rPr lang="ru-RU" dirty="0"/>
              <a:t>: альбомный лист, ветки в вазе, подставки, тряпочки, баночки для воды, акварельные краски.</a:t>
            </a:r>
          </a:p>
          <a:p>
            <a:r>
              <a:rPr lang="ru-RU" u="sng" dirty="0"/>
              <a:t>Предварительная работа</a:t>
            </a:r>
            <a:r>
              <a:rPr lang="ru-RU" dirty="0"/>
              <a:t>: Наблюдение за деревьями из окна. Рассматривание веток деревьев и кустов. Прочитайте стихотворение:</a:t>
            </a:r>
          </a:p>
          <a:p>
            <a:pPr algn="ctr"/>
            <a:r>
              <a:rPr lang="ru-RU" dirty="0"/>
              <a:t>Выбрались из почек первые листочки,</a:t>
            </a:r>
          </a:p>
          <a:p>
            <a:pPr algn="ctr"/>
            <a:r>
              <a:rPr lang="ru-RU" dirty="0"/>
              <a:t>Радуются солнцу, не поймут со сна:</a:t>
            </a:r>
          </a:p>
          <a:p>
            <a:pPr algn="ctr"/>
            <a:r>
              <a:rPr lang="ru-RU" dirty="0"/>
              <a:t>- Неужели это… Неужели лето?</a:t>
            </a:r>
          </a:p>
          <a:p>
            <a:pPr algn="ctr"/>
            <a:r>
              <a:rPr lang="ru-RU" dirty="0"/>
              <a:t>- Нет, еще не лето, но уже весна! </a:t>
            </a:r>
            <a:r>
              <a:rPr lang="ru-RU" i="1" dirty="0"/>
              <a:t>(В. Данько)</a:t>
            </a:r>
          </a:p>
          <a:p>
            <a:pPr algn="ctr"/>
            <a:r>
              <a:rPr lang="ru-RU" u="sng" dirty="0"/>
              <a:t>Инструкция: </a:t>
            </a:r>
            <a:r>
              <a:rPr lang="ru-RU" dirty="0"/>
              <a:t>сегодня я предлагаю вам нарисовать весенние ветки, но не просто нарисовать, а как художники, с натуры. Чтобы ветки получились как настоящие. Сначала простым карандашом, тихонько нажимая, нанести контур, а затем закрасить красами, но для этого надо внимательно рассмотреть вазу с</a:t>
            </a:r>
            <a:r>
              <a:rPr lang="ru-RU" b="1" dirty="0"/>
              <a:t> </a:t>
            </a:r>
            <a:r>
              <a:rPr lang="ru-RU" dirty="0"/>
              <a:t>ветками. Посмотрите, какую форму имеет ваза? Какого она цвета? Обратите внимание, что на ветках есть еще не распустившиеся почки.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18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40D7E6-2EAC-4002-B593-F300C223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790" y="522514"/>
            <a:ext cx="7897092" cy="40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05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CB9BFF-5172-4277-8E2C-0BC3299288BE}"/>
              </a:ext>
            </a:extLst>
          </p:cNvPr>
          <p:cNvSpPr txBox="1"/>
          <p:nvPr/>
        </p:nvSpPr>
        <p:spPr>
          <a:xfrm>
            <a:off x="1318161" y="475013"/>
            <a:ext cx="79683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ООД ФЭМП «Раньше, позже»</a:t>
            </a:r>
          </a:p>
          <a:p>
            <a:pPr algn="ctr"/>
            <a:r>
              <a:rPr lang="ru-RU" u="sng" dirty="0"/>
              <a:t>Отгадайте загадки</a:t>
            </a:r>
            <a:r>
              <a:rPr lang="ru-RU" dirty="0"/>
              <a:t>: 1. Вился, вился белый рой</a:t>
            </a:r>
          </a:p>
          <a:p>
            <a:pPr algn="ctr"/>
            <a:r>
              <a:rPr lang="ru-RU" dirty="0"/>
              <a:t>Сел на землю - стал горой.</a:t>
            </a:r>
          </a:p>
          <a:p>
            <a:pPr algn="ctr"/>
            <a:r>
              <a:rPr lang="ru-RU" dirty="0"/>
              <a:t>Он пушистый, серебристый</a:t>
            </a:r>
          </a:p>
          <a:p>
            <a:pPr algn="ctr"/>
            <a:r>
              <a:rPr lang="ru-RU" dirty="0"/>
              <a:t>Но рукой его не тронь,</a:t>
            </a:r>
          </a:p>
          <a:p>
            <a:pPr algn="ctr"/>
            <a:r>
              <a:rPr lang="ru-RU" dirty="0"/>
              <a:t>Станет капелькою чистой</a:t>
            </a:r>
          </a:p>
          <a:p>
            <a:pPr algn="ctr"/>
            <a:r>
              <a:rPr lang="ru-RU" dirty="0"/>
              <a:t>Как поймаешь на ладонь </a:t>
            </a:r>
            <a:r>
              <a:rPr lang="ru-RU" i="1" dirty="0"/>
              <a:t>(снег)</a:t>
            </a:r>
            <a:endParaRPr lang="ru-RU" dirty="0"/>
          </a:p>
          <a:p>
            <a:pPr algn="ctr"/>
            <a:r>
              <a:rPr lang="ru-RU" dirty="0"/>
              <a:t>2. Зазвенели ручьи,</a:t>
            </a:r>
          </a:p>
          <a:p>
            <a:pPr algn="ctr"/>
            <a:r>
              <a:rPr lang="ru-RU" dirty="0"/>
              <a:t>Прилетели грачи</a:t>
            </a:r>
          </a:p>
          <a:p>
            <a:pPr algn="ctr"/>
            <a:r>
              <a:rPr lang="ru-RU" dirty="0"/>
              <a:t>В дом свой - улей – пчела</a:t>
            </a:r>
          </a:p>
          <a:p>
            <a:pPr algn="ctr"/>
            <a:r>
              <a:rPr lang="ru-RU" dirty="0"/>
              <a:t>Первый мед принесла.</a:t>
            </a:r>
          </a:p>
          <a:p>
            <a:pPr algn="ctr"/>
            <a:r>
              <a:rPr lang="ru-RU" dirty="0"/>
              <a:t>Кто скажет, кто знает,</a:t>
            </a:r>
          </a:p>
          <a:p>
            <a:pPr algn="ctr"/>
            <a:r>
              <a:rPr lang="ru-RU" dirty="0"/>
              <a:t>Когда это бывает? </a:t>
            </a:r>
            <a:r>
              <a:rPr lang="ru-RU" i="1" dirty="0"/>
              <a:t>(весной)</a:t>
            </a:r>
            <a:endParaRPr lang="ru-RU" dirty="0"/>
          </a:p>
          <a:p>
            <a:pPr algn="ctr"/>
            <a:r>
              <a:rPr lang="ru-RU" dirty="0"/>
              <a:t>Что раньше, а что позже: весна или зима?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25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15D82B-3F8C-43AB-85D3-3F02DD2F9300}"/>
              </a:ext>
            </a:extLst>
          </p:cNvPr>
          <p:cNvSpPr txBox="1"/>
          <p:nvPr/>
        </p:nvSpPr>
        <p:spPr>
          <a:xfrm>
            <a:off x="1389413" y="439387"/>
            <a:ext cx="8075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 Солнце печет, липа цветет,</a:t>
            </a:r>
          </a:p>
          <a:p>
            <a:pPr algn="ctr"/>
            <a:r>
              <a:rPr lang="ru-RU" dirty="0"/>
              <a:t>Рожь поспевает, когда это бывает? </a:t>
            </a:r>
            <a:r>
              <a:rPr lang="ru-RU" i="1" dirty="0"/>
              <a:t>(летом)</a:t>
            </a:r>
          </a:p>
          <a:p>
            <a:pPr algn="ctr"/>
            <a:r>
              <a:rPr lang="ru-RU" dirty="0"/>
              <a:t> Что раньше, а что позже: весна или лето? Может ли лето прийти сразу после зимы?</a:t>
            </a:r>
          </a:p>
          <a:p>
            <a:pPr algn="ctr"/>
            <a:r>
              <a:rPr lang="ru-RU" dirty="0"/>
              <a:t>- О каком времени года не было загадки? </a:t>
            </a:r>
            <a:r>
              <a:rPr lang="ru-RU" i="1" dirty="0"/>
              <a:t>(осени)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/>
              <a:t>Назовите времена года по порядку, начиная с зимы.</a:t>
            </a:r>
          </a:p>
          <a:p>
            <a:pPr algn="ctr"/>
            <a:r>
              <a:rPr lang="ru-RU" dirty="0"/>
              <a:t>А теперь поиграем. Расскажи, что было сначала, а что потом?</a:t>
            </a:r>
          </a:p>
          <a:p>
            <a:pPr algn="ctr"/>
            <a:r>
              <a:rPr lang="ru-RU" dirty="0"/>
              <a:t>/по слайдам 14, 15, 16/</a:t>
            </a:r>
          </a:p>
          <a:p>
            <a:pPr algn="ctr"/>
            <a:r>
              <a:rPr lang="ru-RU" dirty="0"/>
              <a:t>Задайте детям вопросы:</a:t>
            </a:r>
          </a:p>
          <a:p>
            <a:pPr algn="ctr"/>
            <a:r>
              <a:rPr lang="ru-RU" dirty="0"/>
              <a:t>-- Что бывает раньше – завтрак или обед?</a:t>
            </a:r>
          </a:p>
          <a:p>
            <a:pPr algn="ctr"/>
            <a:r>
              <a:rPr lang="ru-RU" dirty="0"/>
              <a:t>-- Что бывает позже – полдник или ужин?</a:t>
            </a:r>
          </a:p>
          <a:p>
            <a:pPr algn="ctr"/>
            <a:r>
              <a:rPr lang="ru-RU" dirty="0"/>
              <a:t>--Кем бы вы хотели стать позже, когда вырастите?</a:t>
            </a:r>
          </a:p>
          <a:p>
            <a:pPr algn="ctr"/>
            <a:r>
              <a:rPr lang="ru-RU" dirty="0"/>
              <a:t>-- Как звери назывались раньше, когда были маленькими? (Медведь раньше был медвежонок, а лиса, волк, белка и т. д.)</a:t>
            </a:r>
          </a:p>
          <a:p>
            <a:pPr algn="ctr"/>
            <a:r>
              <a:rPr lang="ru-RU" dirty="0"/>
              <a:t>Молодцы!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23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5C88179-A22F-41A4-8A16-61D2FF4ED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901" y="0"/>
            <a:ext cx="1002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87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577F20-ED5C-411E-871A-E723E3CA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5" y="0"/>
            <a:ext cx="9785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80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CC552C-0AB3-4F55-841A-ADCE075E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538" y="195944"/>
            <a:ext cx="8728362" cy="64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9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198E9D-FEE5-44FF-B6C7-2F00AB9A5E20}"/>
              </a:ext>
            </a:extLst>
          </p:cNvPr>
          <p:cNvSpPr txBox="1"/>
          <p:nvPr/>
        </p:nvSpPr>
        <p:spPr>
          <a:xfrm>
            <a:off x="1401288" y="486889"/>
            <a:ext cx="79564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ООД Мир природы</a:t>
            </a:r>
          </a:p>
          <a:p>
            <a:pPr algn="ctr"/>
            <a:r>
              <a:rPr lang="ru-RU" b="1" dirty="0"/>
              <a:t>«Весна в жизни лесных зверей»</a:t>
            </a:r>
          </a:p>
          <a:p>
            <a:pPr algn="ctr"/>
            <a:r>
              <a:rPr lang="ru-RU" dirty="0"/>
              <a:t>1. Отгадайте загадку:</a:t>
            </a:r>
          </a:p>
          <a:p>
            <a:pPr algn="ctr"/>
            <a:r>
              <a:rPr lang="ru-RU" dirty="0"/>
              <a:t>Отшумела злая вьюга,</a:t>
            </a:r>
          </a:p>
          <a:p>
            <a:pPr algn="ctr"/>
            <a:r>
              <a:rPr lang="ru-RU" dirty="0"/>
              <a:t>Стала ночь короче дня</a:t>
            </a:r>
          </a:p>
          <a:p>
            <a:pPr algn="ctr"/>
            <a:r>
              <a:rPr lang="ru-RU" dirty="0"/>
              <a:t>Теплый ветер дует с юга,</a:t>
            </a:r>
          </a:p>
          <a:p>
            <a:pPr algn="ctr"/>
            <a:r>
              <a:rPr lang="ru-RU" dirty="0"/>
              <a:t>Капли падают, звеня,</a:t>
            </a:r>
          </a:p>
          <a:p>
            <a:pPr algn="ctr"/>
            <a:r>
              <a:rPr lang="ru-RU" dirty="0"/>
              <a:t>Солнце, землю согревая,</a:t>
            </a:r>
          </a:p>
          <a:p>
            <a:pPr algn="ctr"/>
            <a:r>
              <a:rPr lang="ru-RU" dirty="0"/>
              <a:t>Гонит с нашей речки лед.</a:t>
            </a:r>
          </a:p>
          <a:p>
            <a:pPr algn="ctr"/>
            <a:r>
              <a:rPr lang="ru-RU" dirty="0"/>
              <a:t>Тает баба снеговая</a:t>
            </a:r>
          </a:p>
          <a:p>
            <a:pPr algn="ctr"/>
            <a:r>
              <a:rPr lang="ru-RU" dirty="0"/>
              <a:t>И ручьями слезы льет.</a:t>
            </a:r>
          </a:p>
          <a:p>
            <a:pPr algn="ctr"/>
            <a:r>
              <a:rPr lang="ru-RU" dirty="0"/>
              <a:t>О каком времени года говорится в этом стихотворении? </a:t>
            </a:r>
            <a:r>
              <a:rPr lang="ru-RU" i="1" dirty="0"/>
              <a:t>(</a:t>
            </a:r>
            <a:r>
              <a:rPr lang="ru-RU" b="1" i="1" dirty="0"/>
              <a:t>Весна</a:t>
            </a:r>
            <a:r>
              <a:rPr lang="ru-RU" i="1" dirty="0"/>
              <a:t>)</a:t>
            </a:r>
            <a:endParaRPr lang="ru-RU" dirty="0"/>
          </a:p>
          <a:p>
            <a:pPr algn="ctr"/>
            <a:r>
              <a:rPr lang="ru-RU" dirty="0"/>
              <a:t>2. Дидактическая игра «Опиши весну»</a:t>
            </a:r>
          </a:p>
          <a:p>
            <a:pPr algn="ctr"/>
            <a:r>
              <a:rPr lang="ru-RU" dirty="0"/>
              <a:t>Подберите слова, которыми можно описать </a:t>
            </a:r>
            <a:r>
              <a:rPr lang="ru-RU" b="1" dirty="0"/>
              <a:t>весну</a:t>
            </a:r>
            <a:r>
              <a:rPr lang="ru-RU" dirty="0"/>
              <a:t>. (Теплая, солнечная, яркая, цветущая, журчащая, звенящая и т. д.)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43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BD6478-7991-4744-9B2C-5118C20A4B24}"/>
              </a:ext>
            </a:extLst>
          </p:cNvPr>
          <p:cNvSpPr txBox="1"/>
          <p:nvPr/>
        </p:nvSpPr>
        <p:spPr>
          <a:xfrm>
            <a:off x="1353788" y="566678"/>
            <a:ext cx="8075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 Молодцы. А теперь, давайте вспомним правила поведения в природе!</a:t>
            </a:r>
          </a:p>
          <a:p>
            <a:pPr algn="ctr"/>
            <a:r>
              <a:rPr lang="ru-RU" dirty="0"/>
              <a:t> Если в лес пришёл гулять,</a:t>
            </a:r>
          </a:p>
          <a:p>
            <a:pPr algn="ctr"/>
            <a:r>
              <a:rPr lang="ru-RU" dirty="0"/>
              <a:t>Свежим воздухом дышать,</a:t>
            </a:r>
          </a:p>
          <a:p>
            <a:pPr algn="ctr"/>
            <a:r>
              <a:rPr lang="ru-RU" dirty="0"/>
              <a:t>Бегай, прыгай и играй,</a:t>
            </a:r>
          </a:p>
          <a:p>
            <a:pPr algn="ctr"/>
            <a:r>
              <a:rPr lang="ru-RU" dirty="0"/>
              <a:t>Только, чур, не забывай,</a:t>
            </a:r>
          </a:p>
          <a:p>
            <a:pPr algn="ctr"/>
            <a:r>
              <a:rPr lang="ru-RU" dirty="0"/>
              <a:t>Что в лесу нельзя шуметь,</a:t>
            </a:r>
          </a:p>
          <a:p>
            <a:pPr algn="ctr"/>
            <a:r>
              <a:rPr lang="ru-RU" dirty="0"/>
              <a:t>Даже очень громко петь.</a:t>
            </a:r>
          </a:p>
          <a:p>
            <a:pPr algn="ctr"/>
            <a:r>
              <a:rPr lang="ru-RU" dirty="0"/>
              <a:t>Испугаются зверушки,</a:t>
            </a:r>
          </a:p>
          <a:p>
            <a:pPr algn="ctr"/>
            <a:r>
              <a:rPr lang="ru-RU" dirty="0"/>
              <a:t>Убегут с лесной опушки.</a:t>
            </a:r>
          </a:p>
          <a:p>
            <a:pPr algn="ctr"/>
            <a:r>
              <a:rPr lang="ru-RU" dirty="0"/>
              <a:t>4. Дидактическая игра «Какие изменения весной происходят в жизни зверей?»</a:t>
            </a:r>
          </a:p>
          <a:p>
            <a:pPr algn="ctr"/>
            <a:r>
              <a:rPr lang="ru-RU" dirty="0"/>
              <a:t>(зайца, лисы, белки, ежа, волка, медведя)</a:t>
            </a:r>
          </a:p>
          <a:p>
            <a:pPr algn="ctr"/>
            <a:r>
              <a:rPr lang="ru-RU" dirty="0"/>
              <a:t>5. Дидактическое упражнение «Звуки леса»</a:t>
            </a:r>
          </a:p>
          <a:p>
            <a:pPr algn="ctr"/>
            <a:r>
              <a:rPr lang="ru-RU" dirty="0"/>
              <a:t>(представьте, какие звуки можно услышать в весеннем лесу)</a:t>
            </a:r>
          </a:p>
          <a:p>
            <a:pPr algn="ctr"/>
            <a:r>
              <a:rPr lang="ru-RU" dirty="0"/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68513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57E5A9-BFBA-4D48-9F28-ED62231CC0C2}"/>
              </a:ext>
            </a:extLst>
          </p:cNvPr>
          <p:cNvSpPr txBox="1"/>
          <p:nvPr/>
        </p:nvSpPr>
        <p:spPr>
          <a:xfrm>
            <a:off x="1425039" y="486888"/>
            <a:ext cx="78139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ООД Развитие речи «Весна»</a:t>
            </a:r>
          </a:p>
          <a:p>
            <a:pPr algn="ctr"/>
            <a:r>
              <a:rPr lang="ru-RU" dirty="0"/>
              <a:t>Прочитайте сказку:</a:t>
            </a:r>
          </a:p>
          <a:p>
            <a:r>
              <a:rPr lang="ru-RU" b="1" dirty="0"/>
              <a:t>«Жили-были четыре времени года: Зима, Весна, Лето, Осень. Жили они дружно и по очереди правили всем миром: три месяца – Зима, три месяца – Весна, три месяца – Лето и три месяца – Осень. Но однажды Зима решила, что она самая главная и не захотела уступать место Весне. Загрустили под снежным покрывалом растения. Птицы перестали петь песни. Люди устали топить печи, чтобы хоть немного согреться. Забеспокоились Осень и Лето. А Весна сказала: «Не печальтесь! У меня есть чудо, которое поможет победить холод».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Как вы думаете, что это за чудо у весны? (Солнце)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Вспомните о признаках весны с помощью </a:t>
            </a:r>
            <a:r>
              <a:rPr lang="ru-RU" dirty="0" err="1"/>
              <a:t>мнемотаблицы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610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3D1D84-C84D-4F79-A240-F864886A6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22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43E8E7-B7A1-4699-81E4-9980C3A4DCF8}"/>
              </a:ext>
            </a:extLst>
          </p:cNvPr>
          <p:cNvSpPr txBox="1"/>
          <p:nvPr/>
        </p:nvSpPr>
        <p:spPr>
          <a:xfrm>
            <a:off x="1508165" y="475014"/>
            <a:ext cx="77308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ООД Лепка «Солнышко покажись»</a:t>
            </a:r>
          </a:p>
          <a:p>
            <a:r>
              <a:rPr lang="ru-RU" u="sng" dirty="0"/>
              <a:t>Оборудование</a:t>
            </a:r>
            <a:r>
              <a:rPr lang="ru-RU" dirty="0"/>
              <a:t> – стол, дощечка для пластилина.</a:t>
            </a:r>
          </a:p>
          <a:p>
            <a:r>
              <a:rPr lang="ru-RU" u="sng" dirty="0"/>
              <a:t>Материал</a:t>
            </a:r>
            <a:r>
              <a:rPr lang="ru-RU" dirty="0"/>
              <a:t> – картонные квадратики размером 10 на 10, пластилин, стеки, красивые бусины для глаз.</a:t>
            </a:r>
          </a:p>
          <a:p>
            <a:r>
              <a:rPr lang="ru-RU" u="sng" dirty="0"/>
              <a:t>Предварительная работа</a:t>
            </a:r>
            <a:r>
              <a:rPr lang="ru-RU" dirty="0"/>
              <a:t>. Беседа о Солнце как источника жизни на Земле.</a:t>
            </a:r>
          </a:p>
          <a:p>
            <a:r>
              <a:rPr lang="ru-RU" u="sng" dirty="0"/>
              <a:t>Показать</a:t>
            </a:r>
            <a:r>
              <a:rPr lang="ru-RU" dirty="0"/>
              <a:t> варианты изображения солнечных лучей (точки, круги, пятнашки, треугольники, жгутики прямые и волнистые, завитки, спирали, трилистники).</a:t>
            </a:r>
          </a:p>
          <a:p>
            <a:r>
              <a:rPr lang="ru-RU" dirty="0"/>
              <a:t>Прочитайте и </a:t>
            </a:r>
            <a:r>
              <a:rPr lang="ru-RU" dirty="0" err="1"/>
              <a:t>обьясните</a:t>
            </a:r>
            <a:r>
              <a:rPr lang="ru-RU" dirty="0"/>
              <a:t> смысл пословиц, </a:t>
            </a:r>
            <a:r>
              <a:rPr lang="ru-RU" u="sng" dirty="0"/>
              <a:t>поговорок</a:t>
            </a:r>
            <a:r>
              <a:rPr lang="ru-RU" dirty="0"/>
              <a:t>:</a:t>
            </a:r>
          </a:p>
          <a:p>
            <a:r>
              <a:rPr lang="ru-RU" dirty="0"/>
              <a:t>1) Дождь прибьет, а </a:t>
            </a:r>
            <a:r>
              <a:rPr lang="ru-RU" b="1" dirty="0"/>
              <a:t>солнышко поднимает</a:t>
            </a:r>
            <a:r>
              <a:rPr lang="ru-RU" dirty="0"/>
              <a:t>;</a:t>
            </a:r>
          </a:p>
          <a:p>
            <a:r>
              <a:rPr lang="ru-RU" dirty="0"/>
              <a:t>2) Дождик вымочит, а красное </a:t>
            </a:r>
            <a:r>
              <a:rPr lang="ru-RU" b="1" dirty="0"/>
              <a:t>солнышко высушит</a:t>
            </a:r>
            <a:r>
              <a:rPr lang="ru-RU" dirty="0"/>
              <a:t>.</a:t>
            </a:r>
          </a:p>
          <a:p>
            <a:r>
              <a:rPr lang="ru-RU" dirty="0"/>
              <a:t>3) </a:t>
            </a:r>
            <a:r>
              <a:rPr lang="ru-RU" b="1" dirty="0"/>
              <a:t>Солнце встанет</a:t>
            </a:r>
            <a:r>
              <a:rPr lang="ru-RU" dirty="0"/>
              <a:t>, так и утро настанет.</a:t>
            </a:r>
          </a:p>
          <a:p>
            <a:r>
              <a:rPr lang="ru-RU" dirty="0"/>
              <a:t>4) Худо лето, коли </a:t>
            </a:r>
            <a:r>
              <a:rPr lang="ru-RU" b="1" dirty="0"/>
              <a:t>солнце нету</a:t>
            </a:r>
            <a:r>
              <a:rPr lang="ru-RU" dirty="0"/>
              <a:t>.</a:t>
            </a:r>
          </a:p>
          <a:p>
            <a:r>
              <a:rPr lang="ru-RU" dirty="0"/>
              <a:t>5) На </a:t>
            </a:r>
            <a:r>
              <a:rPr lang="ru-RU" b="1" dirty="0"/>
              <a:t>солнышко</a:t>
            </a:r>
            <a:r>
              <a:rPr lang="ru-RU" dirty="0"/>
              <a:t> во все глаза не взглянешь.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334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DC120-1529-4955-8374-2451424D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1842" y="1261757"/>
            <a:ext cx="3008411" cy="2256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E97BD5-62AA-4FBE-A748-F474D2534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282" y="2445019"/>
            <a:ext cx="2521810" cy="1889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0168CF-ECA6-40FA-A8EB-C36CA12F5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287" y="665017"/>
            <a:ext cx="2519301" cy="1889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14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F33A6C-4064-4A56-9808-AA6566488520}"/>
              </a:ext>
            </a:extLst>
          </p:cNvPr>
          <p:cNvSpPr txBox="1"/>
          <p:nvPr/>
        </p:nvSpPr>
        <p:spPr>
          <a:xfrm>
            <a:off x="1425038" y="451263"/>
            <a:ext cx="80039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ООД Конструирование «Лесная школа»</a:t>
            </a:r>
          </a:p>
          <a:p>
            <a:pPr algn="ctr"/>
            <a:r>
              <a:rPr lang="ru-RU" dirty="0"/>
              <a:t>/из природного материала/</a:t>
            </a:r>
          </a:p>
          <a:p>
            <a:r>
              <a:rPr lang="ru-RU" u="sng" dirty="0"/>
              <a:t>Материал: </a:t>
            </a:r>
            <a:r>
              <a:rPr lang="ru-RU" dirty="0"/>
              <a:t>сосновые (еловые) шишки, семена клена (липы), глина (пластилин), иголки от сосны, желуди, перья, веточки, стеки.</a:t>
            </a:r>
          </a:p>
          <a:p>
            <a:r>
              <a:rPr lang="ru-RU" u="sng" dirty="0"/>
              <a:t>Предварительная работа: </a:t>
            </a:r>
            <a:r>
              <a:rPr lang="ru-RU" dirty="0"/>
              <a:t>беседа с детьми о лесных зверятах, чтение детских книг о природе.</a:t>
            </a:r>
          </a:p>
          <a:p>
            <a:r>
              <a:rPr lang="ru-RU" u="sng" dirty="0"/>
              <a:t>Создание игровой ситуации: </a:t>
            </a:r>
            <a:r>
              <a:rPr lang="ru-RU" dirty="0"/>
              <a:t>послушайте историю, которая однажды случилась в лесу: «Готовились лесные звери (лисята, медвежата, волчата,….) пойти в лесную школу. У всех было веселое настроение. Узнала об этом Баба Яга «Ну уж, нет – сказала она – ни за что не допущу, чтобы звери в школу пошли. Я превращу их в шишки, желуди, веточки и разбросаю их по лесу». Как сказала Баба Яга, так и сделала. Но все ее проказы увидел Филин, и решил помочь лесным зверям. Собрал он шишки, веточки, желуди в коробочки и принес вам. Давайте поможем расколдовать лесных зверей. Согласны ли вы помочь?</a:t>
            </a:r>
          </a:p>
          <a:p>
            <a:r>
              <a:rPr lang="ru-RU" dirty="0"/>
              <a:t>Ну, тогда фантазируйте на какого лесного зверя похожа ваша шишка…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90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D09E0-852C-402E-9DD3-270A1B7C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2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44BD8D-4152-448F-9F79-C0F9D6638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196" y="2137558"/>
            <a:ext cx="2314286" cy="2434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CD180A-B585-4F4F-8F8B-7141DF139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482" y="1710047"/>
            <a:ext cx="2490388" cy="1842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FFE5F5-BC62-46D5-9A97-1DDE0DAC0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292" y="332509"/>
            <a:ext cx="2990247" cy="2137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644B7F-9A39-4AA4-9177-C93522B80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292" y="2428504"/>
            <a:ext cx="2850077" cy="2137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A4A921-A232-42F3-AFB4-362A52F5D2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229" y="432767"/>
            <a:ext cx="1615253" cy="193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673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534</Words>
  <Application>Microsoft Office PowerPoint</Application>
  <PresentationFormat>Произвольный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Мулюхин</dc:creator>
  <cp:lastModifiedBy>Юрий</cp:lastModifiedBy>
  <cp:revision>1</cp:revision>
  <dcterms:created xsi:type="dcterms:W3CDTF">2020-04-27T09:59:13Z</dcterms:created>
  <dcterms:modified xsi:type="dcterms:W3CDTF">2020-04-28T11:07:46Z</dcterms:modified>
</cp:coreProperties>
</file>