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7" r:id="rId3"/>
    <p:sldId id="257" r:id="rId4"/>
    <p:sldId id="258" r:id="rId5"/>
    <p:sldId id="264" r:id="rId6"/>
    <p:sldId id="256" r:id="rId7"/>
    <p:sldId id="260" r:id="rId8"/>
    <p:sldId id="262" r:id="rId9"/>
    <p:sldId id="261" r:id="rId10"/>
    <p:sldId id="265" r:id="rId11"/>
    <p:sldId id="266" r:id="rId1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3" d="100"/>
          <a:sy n="63" d="100"/>
        </p:scale>
        <p:origin x="-1339" y="-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nj.com/resizer/16-qYhnLTp4CxGM2qvohxOlTMpY=/1280x0/smart/advancelocal-adapter-image-uploads.s3.amazonaws.com/image.nj.com/home/njo-media/width2048/img/cumberland_impact/photo/dandelions-flickr-240afda3f91b06c9.pn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 t="-658" r="37300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66" y="2071670"/>
            <a:ext cx="5890652" cy="236988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Презентация для детей и родителей</a:t>
            </a:r>
          </a:p>
          <a:p>
            <a:pPr algn="ctr"/>
            <a:r>
              <a:rPr lang="ru-RU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рамках дистанционного образования.</a:t>
            </a:r>
            <a:endParaRPr lang="ru-RU" sz="1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НОД Развитие речи.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Пересказ сказки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М.Пришвин «Золотой луг»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0438" y="6858016"/>
            <a:ext cx="30893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Подготовили: </a:t>
            </a:r>
            <a:r>
              <a:rPr lang="ru-RU" dirty="0" err="1" smtClean="0"/>
              <a:t>Ингелевич</a:t>
            </a:r>
            <a:r>
              <a:rPr lang="ru-RU" dirty="0" smtClean="0"/>
              <a:t> Е.Ю.</a:t>
            </a:r>
          </a:p>
          <a:p>
            <a:r>
              <a:rPr lang="ru-RU" dirty="0" smtClean="0"/>
              <a:t>Маркелова О.Н.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nj.com/resizer/16-qYhnLTp4CxGM2qvohxOlTMpY=/1280x0/smart/advancelocal-adapter-image-uploads.s3.amazonaws.com/image.nj.com/home/njo-media/width2048/img/cumberland_impact/photo/dandelions-flickr-240afda3f91b06c9.pn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 t="-658" r="37300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52" y="357158"/>
            <a:ext cx="650085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Беседа об одуванчике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Одуванчик одним из первых появляется весной, словно желтое солнышко в молодой зеленой траве. Утром на солнечной полянке без часов можно узнать время. В 5-6 часов встает солнышко, и одуванчики раскрываются. К вечеру желтые огоньки гаснут и закрываются. Одуванчик так любит солнышко, что не отводит от него взгляда – поворачивает вслед за ним сою головку-цветок. Но не всегда одуванчики желтые, похожие на солнышко. Проходит время, и желтые лепестки сменяют белые пушинки. Белые пушинки - это семена. Дует ветер, разлетаются семена далеко-далеко в разные стороны. Падают на землю и прорастают. Появляются новые цветы. Одуванчик – лекарственное растение. Лекарственное растение – это такое растение, которое используют в медицине для лечения. Для лечения кашля и улучшения аппетита используют листья и корни одуванчика.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из цветков одуванчика люди варят очень вкусное варенье. И не только люди пользуются одуванчиками. К одуванчикам любят прилетать пчелы, шмели и бабочки. Они едят одуванчиковый сладкий нектар. А пчелы потом из него делают одуванчиковый мед – густой и ароматный.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Давайте не будем срывать одуванчики и сохраним красоту. Да и пчелки нам спасибо скажут, что сберегли для них цветы. А будем любоваться красотой этого цветка, да и всей природы, как умел это делать писатель Михаил Пришвин. Вам еще предстоит познакомиться со многими его произведениями, но в каждом из них он видит удивительное и красивое в природе. Вся природа у Михаила Пришвина становится живой: одуванчики, как люди засыпают по вечерам и просыпаются по утрам, лес умеет шептать, а животные и птицы разговаривать, гриб, точно богатырь выбивается из-под листьев.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Но не только любоваться природой призывает своих читателей Михаил Пришвин, но и защищать ее. Никогда герои Пришвина не обижают беззащитных и безвредных. Наоборот, защищают их: в рассказе «Лягушонок» человек спасает лягушонка-путешественника, в рассказе «Журка» выращивает журавля, а в рассказе «Хромка» лечит хромую утку.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nj.com/resizer/16-qYhnLTp4CxGM2qvohxOlTMpY=/1280x0/smart/advancelocal-adapter-image-uploads.s3.amazonaws.com/image.nj.com/home/njo-media/width2048/img/cumberland_impact/photo/dandelions-flickr-240afda3f91b06c9.pn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 t="-658" r="37300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85860" y="3428992"/>
            <a:ext cx="44195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Вы Молодцы!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nj.com/resizer/16-qYhnLTp4CxGM2qvohxOlTMpY=/1280x0/smart/advancelocal-adapter-image-uploads.s3.amazonaws.com/image.nj.com/home/njo-media/width2048/img/cumberland_impact/photo/dandelions-flickr-240afda3f91b06c9.pn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 t="-658" r="37300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66" y="500034"/>
            <a:ext cx="61436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lnSpc>
                <a:spcPct val="20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-учить детей пересказывать литературный текст;</a:t>
            </a:r>
          </a:p>
          <a:p>
            <a:pPr>
              <a:lnSpc>
                <a:spcPct val="20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-познакомить с новыми понятиями;</a:t>
            </a:r>
          </a:p>
          <a:p>
            <a:pPr>
              <a:lnSpc>
                <a:spcPct val="20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-развивать умение эмоционально откликаться на красоту природы и содержание литературного произведения;</a:t>
            </a:r>
          </a:p>
          <a:p>
            <a:pPr>
              <a:lnSpc>
                <a:spcPct val="20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-развивать коммуникативные навыки взаимодействия со взрослыми и детьми (умение слушать и слышать окружающих).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nj.com/resizer/16-qYhnLTp4CxGM2qvohxOlTMpY=/1280x0/smart/advancelocal-adapter-image-uploads.s3.amazonaws.com/image.nj.com/home/njo-media/width2048/img/cumberland_impact/photo/dandelions-flickr-240afda3f91b06c9.pn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 t="-658" r="37300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pic>
        <p:nvPicPr>
          <p:cNvPr id="1028" name="Picture 4" descr="https://fs3.ppt4web.ru/images/132018/181119/640/img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80" y="2214546"/>
            <a:ext cx="5715040" cy="478634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90" y="214282"/>
            <a:ext cx="63579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Ребята, сегодня нам предстоит знакомство с удивительным человеком. Больше всего любил он детей и природу. Взгляните на его портрет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Мы прочтем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вам рассказ писателя Михаила Пришвина, который называется «Золотой луг». А вот кто будет главным героем рассказа, вам подскажет загадка: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nj.com/resizer/16-qYhnLTp4CxGM2qvohxOlTMpY=/1280x0/smart/advancelocal-adapter-image-uploads.s3.amazonaws.com/image.nj.com/home/njo-media/width2048/img/cumberland_impact/photo/dandelions-flickr-240afda3f91b06c9.pn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 t="-658" r="37300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604" y="285720"/>
            <a:ext cx="592933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Загадка: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Горел в траве росистой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Цветочек золотистый.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Потом померк, потух.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превратился в пух. (Одуванчик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-Какие слова в загадке подсказали вам правильный ответ?</a:t>
            </a:r>
          </a:p>
          <a:p>
            <a:pPr>
              <a:lnSpc>
                <a:spcPct val="1500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какое растение будет героем рассказа «Золотой луг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-А что вы знаете об этом цветке?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Словарная работа.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рассказе вам встретятся незнакомые слова. Давайте сразу выясним, что они означают, чтобы все было вам понятно:</a:t>
            </a:r>
          </a:p>
          <a:p>
            <a:pPr>
              <a:lnSpc>
                <a:spcPct val="150000"/>
              </a:lnSpc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Промысел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добывание чего-нибудь. Каким промыслом могли занимать ребята в лесу, что могли добывать там?</a:t>
            </a:r>
          </a:p>
          <a:p>
            <a:pPr>
              <a:lnSpc>
                <a:spcPct val="150000"/>
              </a:lnSpc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Идти в пяту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идти друг за другом.</a:t>
            </a:r>
          </a:p>
          <a:p>
            <a:pPr>
              <a:lnSpc>
                <a:spcPct val="150000"/>
              </a:lnSpc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Фукать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дуть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nj.com/resizer/16-qYhnLTp4CxGM2qvohxOlTMpY=/1280x0/smart/advancelocal-adapter-image-uploads.s3.amazonaws.com/image.nj.com/home/njo-media/width2048/img/cumberland_impact/photo/dandelions-flickr-240afda3f91b06c9.pn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 t="-658" r="37300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604" y="578599"/>
            <a:ext cx="6215106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Дыхательное упражнение «Подуй на одуванчик»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Попробуем сами дунуть, издавая при этом «фу».</a:t>
            </a:r>
          </a:p>
          <a:p>
            <a:pPr algn="ctr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яркий солнечный денек</a:t>
            </a:r>
          </a:p>
          <a:p>
            <a:pPr algn="ctr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Золотой расцвел цветок.</a:t>
            </a:r>
          </a:p>
          <a:p>
            <a:pPr algn="ctr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Дует легкий ветерок –</a:t>
            </a:r>
          </a:p>
          <a:p>
            <a:pPr algn="ctr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Закачался наш цветок.</a:t>
            </a:r>
          </a:p>
          <a:p>
            <a:pPr algn="ctr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Сильный ветер дует –</a:t>
            </a:r>
          </a:p>
          <a:p>
            <a:pPr algn="ctr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Лепестки волнует.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Дети дуют на лепестки одуванчика с разной силой и наблюдают за интенсивностью движения лепестков.)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Белым шариком пушистым.  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Красовался в поле чистом.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На него подуй слегка,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Был цветок – и нет цветка. (Затем дуют на ватку-«одуванчик», не раздувая щек.)</a:t>
            </a:r>
          </a:p>
          <a:p>
            <a:pPr>
              <a:lnSpc>
                <a:spcPct val="1500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часть: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-Располагайтесь поудобнее и слушайте внимательно.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www.nj.com/resizer/16-qYhnLTp4CxGM2qvohxOlTMpY=/1280x0/smart/advancelocal-adapter-image-uploads.s3.amazonaws.com/image.nj.com/home/njo-media/width2048/img/cumberland_impact/photo/dandelions-flickr-240afda3f91b06c9.pn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 t="-658" r="37300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14290" y="476221"/>
            <a:ext cx="6429420" cy="8356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Михаил Пришвин — Золотой луг: Сказка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 нас с братом, когда созревают одуванчики, была с ними постоянная забава. Бывало, идём куда-нибудь на свой промысел — он впереди, я в пяту.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«Серёжа!» — позову я его деловито. Он оглянется, а я фукну ему одуванчиком прямо в лицо. За это он начинает меня подкарауливать и тоже, как зазеваешься, фукнет. И так мы эти неинтересные цветы срывали только для забавы. Но раз мне удалось сделать открытие.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Мы жили в деревне, перед окном у нас был луг, весь золотой от множества цветущих одуванчиков. Это было очень красиво. Все говорили: «Очень красиво! Луг — золотой». Однажды я рано встал удить рыбу и заметил, что луг был не золотой, а зелёный. Когда же я возвращался около полудня домой, луг был опять весь золотой. Я стал наблюдать. К вечеру луг опять позеленел. Тогда я пошёл, отыскал одуванчик, и оказалось, что он сжал свои лепестки, как всё равно если бы у нас пальцы со стороны ладони были жёлтые и, сжав в кулак, мы закрыли бы жёлтое. Утром, когда солнце взошло, я видел, как одуванчики раскрывают свои ладони, и от этого луг становится опять золотым.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тех пор одуванчик стал для нас одним из самых интересных цветов, потому что спать одуванчики ложились вместе с нами, детьми, и вместе с нами вставали.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nj.com/resizer/16-qYhnLTp4CxGM2qvohxOlTMpY=/1280x0/smart/advancelocal-adapter-image-uploads.s3.amazonaws.com/image.nj.com/home/njo-media/width2048/img/cumberland_impact/photo/dandelions-flickr-240afda3f91b06c9.pn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 t="-658" r="37300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8" y="785786"/>
            <a:ext cx="600079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на внимание-«утро, день, вечер»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По команде «утро» дети приседают, как одуванчики сжимают свои лепестки; по команде «день» встают, распускаются как одуванчики, а по команде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«вечер» опять приседают.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nj.com/resizer/16-qYhnLTp4CxGM2qvohxOlTMpY=/1280x0/smart/advancelocal-adapter-image-uploads.s3.amazonaws.com/image.nj.com/home/njo-media/width2048/img/cumberland_impact/photo/dandelions-flickr-240afda3f91b06c9.pn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 t="-658" r="37300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2852" y="232351"/>
            <a:ext cx="650085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Коммуникативная игра «интервью»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-предлагаю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вам игру «Интервью». Мы выберем корреспондента и репортера (один берет интервью, другой снимает).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-Понравились ли вам игры?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-Чем вы сегодня занимались?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 каким писателем познакомились? Какой его рассказ читали?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-Кто герой рассказ?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-А тебе нравится одуванчик?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-Ты его когда-нибудь фукал?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-Ребята, очень приятно, что вам понравились и рассказ, и игры. Спросим об этом и у наших гостей. Приглашаю теперь других корреспондента и репортера поработать с нашими гостями.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-Вам понравилась наша встреча?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Что больше всего запомнилось?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-Какое впечатление у вас от того, как мы работали?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Спасибо за интервью. Приходите. Будем рады видеть вас.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nj.com/resizer/16-qYhnLTp4CxGM2qvohxOlTMpY=/1280x0/smart/advancelocal-adapter-image-uploads.s3.amazonaws.com/image.nj.com/home/njo-media/width2048/img/cumberland_impact/photo/dandelions-flickr-240afda3f91b06c9.pn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 t="-658" r="37300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66" y="232351"/>
            <a:ext cx="62865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Коммуникативная игра «интервью»</a:t>
            </a:r>
          </a:p>
          <a:p>
            <a:r>
              <a:rPr lang="ru-RU" dirty="0" smtClean="0"/>
              <a:t>-Ребята, а сейчас, я предлагаю вам игру «Интервью». Мы выберем корреспондента и репортера (один берет интервью, другой снимает).</a:t>
            </a:r>
          </a:p>
          <a:p>
            <a:r>
              <a:rPr lang="ru-RU" dirty="0" smtClean="0"/>
              <a:t>-Понравились ли вам игры?</a:t>
            </a:r>
          </a:p>
          <a:p>
            <a:r>
              <a:rPr lang="ru-RU" dirty="0" smtClean="0"/>
              <a:t>-Чем вы сегодня занимались?</a:t>
            </a:r>
          </a:p>
          <a:p>
            <a:r>
              <a:rPr lang="ru-RU" dirty="0" smtClean="0"/>
              <a:t>-С каким писателем познакомились? Какой его рассказ читали?</a:t>
            </a:r>
          </a:p>
          <a:p>
            <a:r>
              <a:rPr lang="ru-RU" dirty="0" smtClean="0"/>
              <a:t>-Кто герой рассказ?</a:t>
            </a:r>
          </a:p>
          <a:p>
            <a:r>
              <a:rPr lang="ru-RU" dirty="0" smtClean="0"/>
              <a:t>-А тебе нравится одуванчик?</a:t>
            </a:r>
          </a:p>
          <a:p>
            <a:r>
              <a:rPr lang="ru-RU" dirty="0" smtClean="0"/>
              <a:t>-Ты его когда-нибудь фукал?</a:t>
            </a:r>
          </a:p>
          <a:p>
            <a:r>
              <a:rPr lang="ru-RU" dirty="0" smtClean="0"/>
              <a:t>-Ребята, очень приятно, что вам понравились и рассказ, и игры. Спросим об этом и у наших гостей. Приглашаю теперь других корреспондента и репортера поработать с нашими гостями.</a:t>
            </a:r>
          </a:p>
          <a:p>
            <a:r>
              <a:rPr lang="ru-RU" dirty="0" smtClean="0"/>
              <a:t> -Вам понравилась наша встреча?</a:t>
            </a:r>
          </a:p>
          <a:p>
            <a:r>
              <a:rPr lang="ru-RU" dirty="0" smtClean="0"/>
              <a:t>- Что больше всего запомнилось?</a:t>
            </a:r>
          </a:p>
          <a:p>
            <a:r>
              <a:rPr lang="ru-RU" dirty="0" smtClean="0"/>
              <a:t>-Какое впечатление у вас от того, как мы работали?</a:t>
            </a:r>
          </a:p>
          <a:p>
            <a:r>
              <a:rPr lang="ru-RU" dirty="0" smtClean="0"/>
              <a:t>- Спасибо за интервью. Приходите. Будем рады видеть вас.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975</Words>
  <PresentationFormat>Экран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Вячеслав</dc:creator>
  <cp:lastModifiedBy>Пользователь Windows</cp:lastModifiedBy>
  <cp:revision>1</cp:revision>
  <dcterms:created xsi:type="dcterms:W3CDTF">2020-04-29T09:15:47Z</dcterms:created>
  <dcterms:modified xsi:type="dcterms:W3CDTF">2020-04-29T10:03:21Z</dcterms:modified>
</cp:coreProperties>
</file>