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4" r:id="rId2"/>
    <p:sldId id="335" r:id="rId3"/>
    <p:sldId id="341" r:id="rId4"/>
    <p:sldId id="338" r:id="rId5"/>
    <p:sldId id="339" r:id="rId6"/>
    <p:sldId id="340" r:id="rId7"/>
    <p:sldId id="349" r:id="rId8"/>
    <p:sldId id="348" r:id="rId9"/>
    <p:sldId id="351" r:id="rId10"/>
    <p:sldId id="350" r:id="rId11"/>
    <p:sldId id="347" r:id="rId12"/>
    <p:sldId id="34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A9AE28-90C3-4FDC-892E-3A65B561DF8A}">
          <p14:sldIdLst>
            <p14:sldId id="334"/>
            <p14:sldId id="335"/>
            <p14:sldId id="341"/>
            <p14:sldId id="338"/>
            <p14:sldId id="339"/>
            <p14:sldId id="340"/>
            <p14:sldId id="349"/>
            <p14:sldId id="348"/>
            <p14:sldId id="351"/>
            <p14:sldId id="350"/>
            <p14:sldId id="347"/>
            <p14:sldId id="346"/>
          </p14:sldIdLst>
        </p14:section>
        <p14:section name="Раздел без заголовка" id="{E83DF724-8430-4E42-BFC7-1F7A93EF87C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7"/>
    <a:srgbClr val="703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>
        <p:scale>
          <a:sx n="100" d="100"/>
          <a:sy n="100" d="100"/>
        </p:scale>
        <p:origin x="-6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B5888-23AC-4502-BC58-E14E7DFC2FB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0E83A-2A78-4E12-8E34-F7C3C447E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3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835696" y="1052736"/>
            <a:ext cx="6048672" cy="3096344"/>
          </a:xfrm>
        </p:spPr>
        <p:txBody>
          <a:bodyPr>
            <a:normAutofit/>
          </a:bodyPr>
          <a:lstStyle/>
          <a:p>
            <a:endParaRPr lang="ru-RU" sz="4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лепке </a:t>
            </a:r>
            <a:endParaRPr lang="ru-RU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Божья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коровка улети на небо 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21088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9472"/>
            <a:ext cx="10445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у нашей божьей коровки есть друзья, но с ними случилась беда .Они потеряли свои пятнышки 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34" y="1600200"/>
            <a:ext cx="4483532" cy="4525963"/>
          </a:xfrm>
        </p:spPr>
      </p:pic>
    </p:spTree>
    <p:extLst>
      <p:ext uri="{BB962C8B-B14F-4D97-AF65-F5344CB8AC3E}">
        <p14:creationId xmlns:p14="http://schemas.microsoft.com/office/powerpoint/2010/main" val="4876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20216"/>
            <a:ext cx="9144000" cy="68580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им поможем и сделаем божьей коровки пятнышки  и сейчас я покажу вам.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2" t="32206" r="16509" b="13706"/>
          <a:stretch/>
        </p:blipFill>
        <p:spPr>
          <a:xfrm>
            <a:off x="107504" y="1412776"/>
            <a:ext cx="2520280" cy="2160240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pic>
        <p:nvPicPr>
          <p:cNvPr id="1026" name="Picture 2" descr="D:\USER\Desktop\Новая папка (6)\IMG_20200511_174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1" t="9851" b="23351"/>
          <a:stretch/>
        </p:blipFill>
        <p:spPr>
          <a:xfrm>
            <a:off x="3056225" y="1425970"/>
            <a:ext cx="2864964" cy="2023257"/>
          </a:xfrm>
        </p:spPr>
      </p:pic>
      <p:pic>
        <p:nvPicPr>
          <p:cNvPr id="1030" name="Picture 6" descr="D:\USER\Desktop\IMG_20200511_174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149080"/>
            <a:ext cx="252028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\Desktop\Новая папка (6)\IMG_20200511_1746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25" y="4123978"/>
            <a:ext cx="275125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\Desktop\Новая папка (6)\IMG_20200511_1747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42" y="4005064"/>
            <a:ext cx="22640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USER\Desktop\Новая папка (6)\IMG_20200511_1746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66" y="1448828"/>
            <a:ext cx="247618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такая  красивая  божья коровка 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 получилась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r="12060"/>
          <a:stretch/>
        </p:blipFill>
        <p:spPr>
          <a:xfrm>
            <a:off x="2771800" y="1916832"/>
            <a:ext cx="4260676" cy="4320000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44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" y="-99392"/>
            <a:ext cx="9144000" cy="6858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subTitle" idx="4294967295"/>
          </p:nvPr>
        </p:nvSpPr>
        <p:spPr>
          <a:xfrm>
            <a:off x="755576" y="3789040"/>
            <a:ext cx="6548512" cy="172819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 Силуэт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божьей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коровки красного цвета , черный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восковой пластилин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755576" y="692697"/>
            <a:ext cx="7016824" cy="316835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Продолжать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детей отщипывать маленькие кусочки пластилина от большого куска и надавливать указательным пальцем на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основу, развивать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мелкую моторику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рук.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6672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15719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Наступила весна. Солнышко светит ярко. На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еревьях появились зеленые листочки .Травка зеленеет .Выросли цветочки.( читать текст и показывать на картинке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8568952" cy="4525963"/>
          </a:xfrm>
        </p:spPr>
      </p:pic>
    </p:spTree>
    <p:extLst>
      <p:ext uri="{BB962C8B-B14F-4D97-AF65-F5344CB8AC3E}">
        <p14:creationId xmlns:p14="http://schemas.microsoft.com/office/powerpoint/2010/main" val="21636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Проснулись насекомые (рассмотреть картинки ,отвечая на вопросы :Кто это ?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776864" cy="5001419"/>
          </a:xfrm>
        </p:spPr>
      </p:pic>
      <p:pic>
        <p:nvPicPr>
          <p:cNvPr id="10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83478"/>
            <a:ext cx="1177293" cy="911225"/>
          </a:xfrm>
        </p:spPr>
      </p:pic>
      <p:pic>
        <p:nvPicPr>
          <p:cNvPr id="11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96" y="2735878"/>
            <a:ext cx="1177293" cy="911225"/>
          </a:xfrm>
        </p:spPr>
      </p:pic>
    </p:spTree>
    <p:extLst>
      <p:ext uri="{BB962C8B-B14F-4D97-AF65-F5344CB8AC3E}">
        <p14:creationId xmlns:p14="http://schemas.microsoft.com/office/powerpoint/2010/main" val="35299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560840" cy="5318050"/>
          </a:xfrm>
        </p:spPr>
      </p:pic>
    </p:spTree>
    <p:extLst>
      <p:ext uri="{BB962C8B-B14F-4D97-AF65-F5344CB8AC3E}">
        <p14:creationId xmlns:p14="http://schemas.microsoft.com/office/powerpoint/2010/main" val="30537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524" y="0"/>
            <a:ext cx="9144000" cy="6858022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560840" cy="5544615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6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984776" cy="5433467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58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Рассказать детям о божьей коровки 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(есть ножки, тело красного цвета, на спинки черные пятнышки ,она ползает ,живет  в траве)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984776" cy="4248472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5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pokojnye-fony-dlya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сейчас мы немного поиграем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36448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848871" cy="4857403"/>
          </a:xfrm>
        </p:spPr>
      </p:pic>
    </p:spTree>
    <p:extLst>
      <p:ext uri="{BB962C8B-B14F-4D97-AF65-F5344CB8AC3E}">
        <p14:creationId xmlns:p14="http://schemas.microsoft.com/office/powerpoint/2010/main" val="13601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142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Задачи: Продолжать учить детей отщипывать маленькие кусочки пластилина от большого куска и надавливать указательным пальцем на основу, развивать мелкую моторику рук. </vt:lpstr>
      <vt:lpstr>Наступила весна. Солнышко светит ярко. На деревьях появились зеленые листочки .Травка зеленеет .Выросли цветочки.( читать текст и показывать на картинке)</vt:lpstr>
      <vt:lpstr>Проснулись насекомые (рассмотреть картинки ,отвечая на вопросы :Кто это ?</vt:lpstr>
      <vt:lpstr>Презентация PowerPoint</vt:lpstr>
      <vt:lpstr>Презентация PowerPoint</vt:lpstr>
      <vt:lpstr>Презентация PowerPoint</vt:lpstr>
      <vt:lpstr>Рассказать детям о божьей коровки  (есть ножки, тело красного цвета, на спинки черные пятнышки ,она ползает ,живет  в траве)</vt:lpstr>
      <vt:lpstr>А сейчас мы немного поиграем </vt:lpstr>
      <vt:lpstr>Ребята у нашей божьей коровки есть друзья, но с ними случилась беда .Они потеряли свои пятнышки  </vt:lpstr>
      <vt:lpstr>Давайте им поможем и сделаем божьей коровки пятнышки  и сейчас я покажу вам.</vt:lpstr>
      <vt:lpstr>Вот такая  красивая  божья коровка  у меня  получилась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</dc:title>
  <dc:creator>HP</dc:creator>
  <cp:lastModifiedBy>USER</cp:lastModifiedBy>
  <cp:revision>148</cp:revision>
  <dcterms:created xsi:type="dcterms:W3CDTF">2014-05-19T05:45:00Z</dcterms:created>
  <dcterms:modified xsi:type="dcterms:W3CDTF">2020-05-11T15:31:39Z</dcterms:modified>
</cp:coreProperties>
</file>