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98" r:id="rId3"/>
    <p:sldId id="289" r:id="rId4"/>
    <p:sldId id="299" r:id="rId5"/>
    <p:sldId id="300" r:id="rId6"/>
    <p:sldId id="319" r:id="rId7"/>
    <p:sldId id="288" r:id="rId8"/>
    <p:sldId id="301" r:id="rId9"/>
    <p:sldId id="302" r:id="rId10"/>
    <p:sldId id="321" r:id="rId11"/>
    <p:sldId id="303" r:id="rId12"/>
    <p:sldId id="304" r:id="rId13"/>
    <p:sldId id="320" r:id="rId14"/>
    <p:sldId id="305" r:id="rId15"/>
    <p:sldId id="306" r:id="rId16"/>
    <p:sldId id="307" r:id="rId17"/>
    <p:sldId id="308" r:id="rId18"/>
    <p:sldId id="297" r:id="rId19"/>
    <p:sldId id="269" r:id="rId20"/>
    <p:sldId id="309" r:id="rId21"/>
    <p:sldId id="295" r:id="rId22"/>
    <p:sldId id="272" r:id="rId23"/>
    <p:sldId id="290" r:id="rId24"/>
    <p:sldId id="276" r:id="rId25"/>
    <p:sldId id="310" r:id="rId26"/>
    <p:sldId id="279" r:id="rId27"/>
    <p:sldId id="311" r:id="rId28"/>
    <p:sldId id="312" r:id="rId29"/>
    <p:sldId id="318" r:id="rId30"/>
    <p:sldId id="313" r:id="rId31"/>
    <p:sldId id="317" r:id="rId32"/>
    <p:sldId id="31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3" autoAdjust="0"/>
    <p:restoredTop sz="95853" autoAdjust="0"/>
  </p:normalViewPr>
  <p:slideViewPr>
    <p:cSldViewPr snapToGrid="0">
      <p:cViewPr varScale="1">
        <p:scale>
          <a:sx n="111" d="100"/>
          <a:sy n="111" d="100"/>
        </p:scale>
        <p:origin x="13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F0AA73-A09D-41D3-BD2A-E82459DE8442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740F7F-9386-45A0-879E-B6C8FD8A91F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0485">
            <a:off x="190320" y="-18421"/>
            <a:ext cx="1662678" cy="15712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042" y="4585084"/>
            <a:ext cx="2247881" cy="1906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59" y="525710"/>
            <a:ext cx="7762691" cy="58306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2897" y="-1025981"/>
            <a:ext cx="6600149" cy="89310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3795623" y="1138688"/>
            <a:ext cx="5124091" cy="550365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Батуниной Ирины Владимировны,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6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музыкального 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руководителя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 - детский </a:t>
            </a:r>
            <a:r>
              <a:rPr lang="ru-RU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3</a:t>
            </a:r>
            <a:r>
              <a:rPr lang="ru-RU" sz="1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endParaRPr lang="ru-RU" sz="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рождения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мая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1992 г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20000"/>
              </a:lnSpc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ФГБОУВПО «Мордовский государственный педагогический институт им. М.Е.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Евсевьева»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магистр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 подготовки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5190 и № 2618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06.02.2016 г.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08.02.2019 г.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лет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4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стаж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1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нет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образования Республики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Мордовия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admin\Desktop\izobrazhenie_viber_2022_10_25_09_17_25_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" y="1565838"/>
            <a:ext cx="3383280" cy="43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06" y="500778"/>
            <a:ext cx="4150874" cy="597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2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321" y="1597688"/>
            <a:ext cx="72549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УЧАСТИЯ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В: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-ВЫСТАВКАХ;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-СОРЕВНОВАНИЯХ;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-АКЦИЯХ;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-ФЕСТИВАЛЯХ.</a:t>
            </a:r>
            <a:endParaRPr lang="ru-RU" sz="24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17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3879" t="12863" r="23912" b="4979"/>
          <a:stretch/>
        </p:blipFill>
        <p:spPr bwMode="auto">
          <a:xfrm>
            <a:off x="2411604" y="582804"/>
            <a:ext cx="4411227" cy="5817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498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 2024\новые дипломы\fJPD34PxMK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19" y="722442"/>
            <a:ext cx="4142509" cy="596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8231" y="35311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7499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 2024\новые дипломы\каблуч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45" y="542611"/>
            <a:ext cx="4692579" cy="60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 2024\новые дипломы\QjqGfOYfdX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06" y="813916"/>
            <a:ext cx="4103579" cy="55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8130" y="444582"/>
            <a:ext cx="3976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Интернет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5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1073" y="2513706"/>
            <a:ext cx="50643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3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Аттестаци 2024\новые дипломы\svidetelstvo-2274287-2119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0" y="502419"/>
            <a:ext cx="4023360" cy="60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502419"/>
            <a:ext cx="4237003" cy="586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9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тестаци 2024\новые дипломы\yv6xNcXHoT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89" y="422281"/>
            <a:ext cx="4610911" cy="28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Аттестаци 2024\новые дипломы\атте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86" y="313664"/>
            <a:ext cx="4175303" cy="589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8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84" y="1949380"/>
            <a:ext cx="5496448" cy="29441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43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158" y="937568"/>
            <a:ext cx="7194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СОБСТВЕННЫЙ</a:t>
            </a:r>
          </a:p>
          <a:p>
            <a:pPr algn="ctr" fontAlgn="auto"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РАЗМЕЩЁН НА САЙТЕ МАДОУ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564" y="2753248"/>
            <a:ext cx="79884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  <a:cs typeface="Aharoni" pitchFamily="2" charset="-79"/>
              </a:rPr>
              <a:t>Педагогический опыт Батуниной И.В.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cs typeface="Aharoni" pitchFamily="2" charset="-79"/>
              </a:rPr>
              <a:t> «Развитие творческих способностей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cs typeface="Aharoni" pitchFamily="2" charset="-79"/>
              </a:rPr>
              <a:t>д</a:t>
            </a:r>
            <a:r>
              <a:rPr lang="ru-RU" sz="2000" b="1" dirty="0" smtClean="0">
                <a:solidFill>
                  <a:srgbClr val="FF0000"/>
                </a:solidFill>
                <a:cs typeface="Aharoni" pitchFamily="2" charset="-79"/>
              </a:rPr>
              <a:t>етей дошкольного возраста и эмоционально- познавательной сферы через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cs typeface="Aharoni" pitchFamily="2" charset="-79"/>
              </a:rPr>
              <a:t>различные виды музыкальной деятельности </a:t>
            </a:r>
          </a:p>
          <a:p>
            <a:pPr algn="ctr"/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/>
              <a:t>https://ds3sar.schoolrm.ru/sveden/employees/41767/638613/</a:t>
            </a:r>
            <a:endParaRPr lang="ru-RU" sz="2000" dirty="0" smtClean="0"/>
          </a:p>
          <a:p>
            <a:pPr algn="ctr"/>
            <a:endParaRPr lang="ru-RU" sz="2000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324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322" y="4392264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42246" t="14108" r="24145" b="5395"/>
          <a:stretch/>
        </p:blipFill>
        <p:spPr bwMode="auto">
          <a:xfrm>
            <a:off x="451193" y="602902"/>
            <a:ext cx="4150951" cy="5757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2945" t="12449" r="24612" b="4148"/>
          <a:stretch/>
        </p:blipFill>
        <p:spPr bwMode="auto">
          <a:xfrm>
            <a:off x="4642339" y="633046"/>
            <a:ext cx="4139920" cy="5737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1326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 2024\новые дипломы\5PTOajnqT9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9" y="715829"/>
            <a:ext cx="4274426" cy="54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ттестаци 2024\новые дипломы\атт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40" y="715829"/>
            <a:ext cx="3903459" cy="54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2069960"/>
            <a:ext cx="6501284" cy="3165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53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42012" t="13279" r="24145" b="4563"/>
          <a:stretch/>
        </p:blipFill>
        <p:spPr bwMode="auto">
          <a:xfrm>
            <a:off x="2522136" y="341645"/>
            <a:ext cx="4190162" cy="5918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7108" y="1507253"/>
            <a:ext cx="5566787" cy="36174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Общественно-педагогическая активность педагога: участие в  комиссиях, педагогических сообществах, в жюри конкурсов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77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таци 2024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22" y="271305"/>
            <a:ext cx="5265337" cy="63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04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00588" y="1748413"/>
            <a:ext cx="5104563" cy="182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Реализация регионального компонента в образовательном процессе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433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2012" t="13693" r="24145" b="4564"/>
          <a:stretch/>
        </p:blipFill>
        <p:spPr bwMode="auto">
          <a:xfrm>
            <a:off x="442127" y="512466"/>
            <a:ext cx="4421275" cy="5908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2713" t="13693" r="24145" b="5809"/>
          <a:stretch/>
        </p:blipFill>
        <p:spPr bwMode="auto">
          <a:xfrm>
            <a:off x="4863402" y="512465"/>
            <a:ext cx="3868616" cy="5908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4976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60" y="1930901"/>
            <a:ext cx="5797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3910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 2024\новые дипломы\мой дипл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23" y="596348"/>
            <a:ext cx="4198899" cy="598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659" y="1004835"/>
            <a:ext cx="84101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8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881" y="1828800"/>
            <a:ext cx="6581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Награды и поощрения педагога в межаттестационныЙ период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8612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 2024\новые дипломы\благодарственное письм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351"/>
          <a:stretch>
            <a:fillRect/>
          </a:stretch>
        </p:blipFill>
        <p:spPr bwMode="auto">
          <a:xfrm>
            <a:off x="463966" y="596348"/>
            <a:ext cx="3995531" cy="580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78" y="596345"/>
            <a:ext cx="4065179" cy="58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ownloads\WhatsApp Image 2024-02-18 at 13.15.01.jpeg"/>
          <p:cNvPicPr>
            <a:picLocks noChangeAspect="1" noChangeArrowheads="1"/>
          </p:cNvPicPr>
          <p:nvPr/>
        </p:nvPicPr>
        <p:blipFill>
          <a:blip r:embed="rId2"/>
          <a:srcRect l="3030" r="1010"/>
          <a:stretch>
            <a:fillRect/>
          </a:stretch>
        </p:blipFill>
        <p:spPr bwMode="auto">
          <a:xfrm>
            <a:off x="2351979" y="460697"/>
            <a:ext cx="4373217" cy="5805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42774" t="12448" r="24612" b="5809"/>
          <a:stretch/>
        </p:blipFill>
        <p:spPr bwMode="auto">
          <a:xfrm>
            <a:off x="678264" y="783773"/>
            <a:ext cx="4089679" cy="5526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42890" t="15115" r="24010" b="4564"/>
          <a:stretch/>
        </p:blipFill>
        <p:spPr bwMode="auto">
          <a:xfrm>
            <a:off x="4767943" y="783774"/>
            <a:ext cx="3943978" cy="5461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941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9574" y="1497204"/>
            <a:ext cx="53457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В   ИННОВАЦИОННОЙ   И            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(ЭКСПЕРИМЕНТАЛЬНОЙ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ДЕЯТЕЛЬНОСТИ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76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957" y="526250"/>
            <a:ext cx="2955925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2859" y="3607053"/>
            <a:ext cx="4623826" cy="29221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C9D5C8-1E56-24E5-809B-1F78C88C4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85" y="526250"/>
            <a:ext cx="3024554" cy="45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42246" t="12863" r="23912" b="4979"/>
          <a:stretch/>
        </p:blipFill>
        <p:spPr bwMode="auto">
          <a:xfrm>
            <a:off x="200967" y="241160"/>
            <a:ext cx="4521758" cy="6340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2688" t="13278" r="24293" b="6224"/>
          <a:stretch/>
        </p:blipFill>
        <p:spPr bwMode="auto">
          <a:xfrm>
            <a:off x="4722725" y="241160"/>
            <a:ext cx="4220308" cy="6340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3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3413" t="13279" r="23912" b="4979"/>
          <a:stretch/>
        </p:blipFill>
        <p:spPr bwMode="auto">
          <a:xfrm>
            <a:off x="522515" y="502417"/>
            <a:ext cx="4360984" cy="5908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2245" t="12448" r="24612" b="4564"/>
          <a:stretch/>
        </p:blipFill>
        <p:spPr bwMode="auto">
          <a:xfrm>
            <a:off x="4873449" y="502417"/>
            <a:ext cx="3858569" cy="5908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435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2479" t="12449" r="24378" b="4148"/>
          <a:stretch/>
        </p:blipFill>
        <p:spPr bwMode="auto">
          <a:xfrm>
            <a:off x="522515" y="582803"/>
            <a:ext cx="3969098" cy="5787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2479" t="14108" r="24145" b="3735"/>
          <a:stretch/>
        </p:blipFill>
        <p:spPr bwMode="auto">
          <a:xfrm>
            <a:off x="4582049" y="582804"/>
            <a:ext cx="4190162" cy="5787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56616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2265</TotalTime>
  <Words>200</Words>
  <Application>Microsoft Office PowerPoint</Application>
  <PresentationFormat>Экран (4:3)</PresentationFormat>
  <Paragraphs>37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Aharoni</vt:lpstr>
      <vt:lpstr>Georgia</vt:lpstr>
      <vt:lpstr>Times New Roman</vt:lpstr>
      <vt:lpstr>Trebuchet MS</vt:lpstr>
      <vt:lpstr>Воздушный поток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 Общественно-педагогическая активность педагога: участие в  комиссиях, педагогических сообществах, в жюри конкурсов</vt:lpstr>
      <vt:lpstr>Презентация PowerPoint</vt:lpstr>
      <vt:lpstr> Реализация регионального компонента в образовательном процессе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Пользователь</cp:lastModifiedBy>
  <cp:revision>193</cp:revision>
  <dcterms:created xsi:type="dcterms:W3CDTF">2014-07-11T15:44:47Z</dcterms:created>
  <dcterms:modified xsi:type="dcterms:W3CDTF">2024-02-19T11:20:04Z</dcterms:modified>
</cp:coreProperties>
</file>