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8" r:id="rId26"/>
    <p:sldId id="289" r:id="rId27"/>
    <p:sldId id="284" r:id="rId28"/>
    <p:sldId id="285" r:id="rId29"/>
    <p:sldId id="286" r:id="rId30"/>
    <p:sldId id="287" r:id="rId31"/>
    <p:sldId id="26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D2A0-F28B-45BA-8FDE-3374E0323AC4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9A5E-1A28-4BC4-917B-83F632B07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3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E996-71F8-4973-A305-F2C932651806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3737-32C8-4ECE-BFA3-AF313F12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A42F-27B8-484A-968F-C792CC0D9967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1261-159F-492F-B88E-4112B6E51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3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83C-5426-43AF-A488-7AAC4493797D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35CE-C370-41A1-86CE-0998A0868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2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6C86-95FF-4B24-AA28-3C8851070C01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2628-55DD-417B-BD41-AF7854683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3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ADEF-F00E-44D0-9A61-225AE95A78F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6165-CF56-4600-A01F-21F4978BE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3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9CBC-8A99-418E-A0B1-E5D5E7D73C81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5412-AC2E-4482-8A84-B036D2D60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07B1-3C67-4D32-AD47-98A06F6311AA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9B39-D3EA-4A80-BFCB-0A623DFD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2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E8DD-10D5-4C76-B2F4-3BFFDE4CAB64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6180-554D-4A0C-89E2-06C31AE14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DF9A-050B-4BBF-BA19-100570812CEF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1DB5-20E6-4E61-B3C5-17F4953BA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E209-06EA-4350-8D72-443DE558E4B0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B830-F0C2-4D4A-9942-4EBA3558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8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1A2C90-81DF-4B0C-B0FE-DB53241A03E8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43E14-C44F-47FC-9617-F7AE049DF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index.php?s=e36356575385212a98bd14a47679a2a5&amp;act=Attach&amp;type=post&amp;id=337884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k.ru/im/r3/g7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itchFamily="18" charset="0"/>
              </a:rPr>
              <a:t>Что такое энергосбережение?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Подготовила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                                       МОУ « Средняя школа № 36 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Видякова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Вот этот предмет</a:t>
            </a:r>
          </a:p>
          <a:p>
            <a:pPr marL="0" indent="0">
              <a:buNone/>
            </a:pPr>
            <a:r>
              <a:rPr lang="ru-RU" sz="4000" dirty="0" smtClean="0">
                <a:latin typeface="Cambria" pitchFamily="18" charset="0"/>
              </a:rPr>
              <a:t>К </a:t>
            </a:r>
            <a:r>
              <a:rPr lang="ru-RU" sz="4000" dirty="0">
                <a:latin typeface="Cambria" pitchFamily="18" charset="0"/>
              </a:rPr>
              <a:t>потолку повесили,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Стало в доме весело.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Она снаружи вроде груша,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Висит без дела днем,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А ночью освещает дом. </a:t>
            </a:r>
            <a:endParaRPr lang="ru-RU" sz="40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</a:t>
            </a:r>
            <a:r>
              <a:rPr lang="ru-RU" sz="4000" dirty="0" smtClean="0">
                <a:latin typeface="Cambria" pitchFamily="18" charset="0"/>
              </a:rPr>
              <a:t>                                       (</a:t>
            </a:r>
            <a:r>
              <a:rPr lang="ru-RU" sz="4000" dirty="0">
                <a:latin typeface="Cambria" pitchFamily="18" charset="0"/>
              </a:rPr>
              <a:t>Ла</a:t>
            </a:r>
            <a:r>
              <a:rPr lang="ru-RU" sz="3600" dirty="0">
                <a:latin typeface="Cambria" pitchFamily="18" charset="0"/>
              </a:rPr>
              <a:t>мпочка)</a:t>
            </a:r>
          </a:p>
          <a:p>
            <a:endParaRPr lang="ru-RU" sz="36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187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Лампа сутки погорит – </a:t>
            </a:r>
          </a:p>
          <a:p>
            <a:pPr marL="0" indent="0" algn="ctr">
              <a:buNone/>
            </a:pPr>
            <a:r>
              <a:rPr lang="ru-RU" sz="4000" i="1" dirty="0" smtClean="0">
                <a:latin typeface="Cambria" pitchFamily="18" charset="0"/>
              </a:rPr>
              <a:t>Сто </a:t>
            </a:r>
            <a:r>
              <a:rPr lang="ru-RU" sz="4000" i="1" dirty="0">
                <a:latin typeface="Cambria" pitchFamily="18" charset="0"/>
              </a:rPr>
              <a:t>кило угля спалит!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Если светит зря она,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Где ж экономия сырья?</a:t>
            </a:r>
          </a:p>
          <a:p>
            <a:pPr algn="ctr"/>
            <a:endParaRPr lang="ru-RU" sz="4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i="1" dirty="0">
                <a:latin typeface="Cambria" pitchFamily="18" charset="0"/>
              </a:rPr>
              <a:t>Средний расход электроэнергии на освещение квартиры составляет примерно 1 кВт/ч. Но и этот расход можно сократить за счет периодического протирания лампочек: хорошо протертая лампочка светит на 10 - 15% ярче грязной, запыленной. И еще – реже пользуйтесь верхним светом. 60 Вт в настольной лампе вполне заменят Вам 200 Вт под потолком.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4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Полюбуйся, посмотри-</a:t>
            </a: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Полюс северный внутри!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Там </a:t>
            </a:r>
            <a:r>
              <a:rPr lang="ru-RU" sz="3600" i="1" dirty="0">
                <a:latin typeface="Cambria" pitchFamily="18" charset="0"/>
              </a:rPr>
              <a:t>сверкает снег и лед,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Там </a:t>
            </a:r>
            <a:r>
              <a:rPr lang="ru-RU" sz="3600" i="1" dirty="0">
                <a:latin typeface="Cambria" pitchFamily="18" charset="0"/>
              </a:rPr>
              <a:t>сама зима живет. </a:t>
            </a:r>
            <a:endParaRPr lang="ru-RU" sz="360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</a:t>
            </a:r>
            <a:r>
              <a:rPr lang="ru-RU" sz="3600" i="1" dirty="0" smtClean="0">
                <a:latin typeface="Cambria" pitchFamily="18" charset="0"/>
              </a:rPr>
              <a:t>                              (Холодильник) </a:t>
            </a:r>
          </a:p>
          <a:p>
            <a:endParaRPr lang="ru-RU" sz="3600" i="1" dirty="0">
              <a:latin typeface="Cambr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29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3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Холодильник рассердился,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Cambria" pitchFamily="18" charset="0"/>
              </a:rPr>
              <a:t>Взял</a:t>
            </a:r>
            <a:r>
              <a:rPr lang="ru-RU" sz="3600" i="1" dirty="0">
                <a:latin typeface="Cambria" pitchFamily="18" charset="0"/>
              </a:rPr>
              <a:t>, да сам и отключился.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“Работать трудно, - говорит, -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Если толстый лёд висит”.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0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latin typeface="Cambria" pitchFamily="18" charset="0"/>
              </a:rPr>
              <a:t>Оптимальным местом для холодильника на кухне является самое прохладное место. При наружной температуре 20 градусов холодильник расходует на 6% меньше энергии. Так что, не стоит ставить холодильник вблизи батареи или других отопительных приборов. Крайне отрицательно на работе холодильника сказывается и большая “шуба” в морозильнике. Поэтому помогите взрослым, не поленитесь его лишний раз оттаять. От этого он будет экономичней. </a:t>
            </a:r>
          </a:p>
          <a:p>
            <a:pPr algn="just"/>
            <a:endParaRPr lang="ru-RU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/>
              <a:t>Предложу один секрет -</a:t>
            </a:r>
          </a:p>
          <a:p>
            <a:pPr marL="0" indent="0">
              <a:buNone/>
            </a:pPr>
            <a:r>
              <a:rPr lang="ru-RU" sz="3600" i="1" dirty="0"/>
              <a:t> Экономный дам рецепт:</a:t>
            </a:r>
          </a:p>
          <a:p>
            <a:pPr marL="0" indent="0">
              <a:buNone/>
            </a:pPr>
            <a:r>
              <a:rPr lang="ru-RU" sz="3600" i="1" dirty="0"/>
              <a:t> Печь включи. Закипит -</a:t>
            </a:r>
          </a:p>
          <a:p>
            <a:pPr marL="0" indent="0">
              <a:buNone/>
            </a:pPr>
            <a:r>
              <a:rPr lang="ru-RU" sz="3600" i="1" dirty="0"/>
              <a:t> Отключи и чуть-чуть</a:t>
            </a:r>
          </a:p>
          <a:p>
            <a:pPr marL="0" indent="0">
              <a:buNone/>
            </a:pPr>
            <a:r>
              <a:rPr lang="ru-RU" sz="3600" i="1" dirty="0"/>
              <a:t> Повремени... </a:t>
            </a:r>
          </a:p>
          <a:p>
            <a:pPr marL="0" indent="0">
              <a:buNone/>
            </a:pPr>
            <a:r>
              <a:rPr lang="ru-RU" sz="3600" i="1" dirty="0"/>
              <a:t> Медленно еда кипит,</a:t>
            </a:r>
          </a:p>
          <a:p>
            <a:pPr marL="0" indent="0">
              <a:buNone/>
            </a:pPr>
            <a:r>
              <a:rPr lang="ru-RU" sz="3600" i="1" dirty="0"/>
              <a:t> Электричество хранит.</a:t>
            </a:r>
          </a:p>
          <a:p>
            <a:pPr algn="ctr"/>
            <a:endParaRPr lang="ru-RU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8195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60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Из горячего колодца 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Через </a:t>
            </a:r>
            <a:r>
              <a:rPr lang="ru-RU" sz="3600" i="1" dirty="0">
                <a:latin typeface="Cambria" pitchFamily="18" charset="0"/>
              </a:rPr>
              <a:t>нос водица льется. </a:t>
            </a:r>
            <a:endParaRPr lang="ru-RU" sz="360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</a:t>
            </a:r>
            <a:r>
              <a:rPr lang="ru-RU" sz="3600" i="1" dirty="0" smtClean="0">
                <a:latin typeface="Cambria" pitchFamily="18" charset="0"/>
              </a:rPr>
              <a:t>                               (</a:t>
            </a:r>
            <a:r>
              <a:rPr lang="ru-RU" sz="3600" i="1" dirty="0">
                <a:latin typeface="Cambria" pitchFamily="18" charset="0"/>
              </a:rPr>
              <a:t>Чайник</a:t>
            </a:r>
            <a:r>
              <a:rPr lang="ru-RU" sz="3600" i="1" dirty="0" smtClean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Термос нас не удивит,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Он </a:t>
            </a:r>
            <a:r>
              <a:rPr lang="ru-RU" sz="3600" i="1" dirty="0">
                <a:latin typeface="Cambria" pitchFamily="18" charset="0"/>
              </a:rPr>
              <a:t>водичку нам хранит.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Горячую</a:t>
            </a:r>
            <a:r>
              <a:rPr lang="ru-RU" sz="3600" i="1" dirty="0">
                <a:latin typeface="Cambria" pitchFamily="18" charset="0"/>
              </a:rPr>
              <a:t>, холодную,</a:t>
            </a: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Ко всему пригодную.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14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50" r="9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219231" cy="32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воды вам необходимо, чтобы попить чаю?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Наверняка, стакана 2 – 3, а остальная вода остывает себе в чайнике. А что, если эту воду взять и залить в термос? Тогда не придется тратить время на кипячение каждый раз, когда захочешь выпить чаю, да еще и сэкономишь энергию.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2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Пройдусь слегка горячим я,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гладкой станет простыня.</a:t>
            </a:r>
          </a:p>
          <a:p>
            <a:pPr marL="0" indent="0">
              <a:buNone/>
            </a:pPr>
            <a:r>
              <a:rPr lang="ru-RU" dirty="0"/>
              <a:t> Могу поправить недоделки</a:t>
            </a:r>
          </a:p>
          <a:p>
            <a:pPr marL="0" indent="0">
              <a:buNone/>
            </a:pPr>
            <a:r>
              <a:rPr lang="ru-RU" dirty="0"/>
              <a:t> И навести на </a:t>
            </a:r>
            <a:r>
              <a:rPr lang="ru-RU" dirty="0" smtClean="0"/>
              <a:t>брюках </a:t>
            </a:r>
            <a:r>
              <a:rPr lang="ru-RU" dirty="0"/>
              <a:t>стрелки.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ru-RU" dirty="0" smtClean="0"/>
              <a:t>(</a:t>
            </a:r>
            <a:r>
              <a:rPr lang="ru-RU" dirty="0"/>
              <a:t>Утюг)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8458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00387"/>
            <a:ext cx="4248472" cy="38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Заголовок слайда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6672"/>
            <a:ext cx="85725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сказали утюги: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Мы хозяйкам не враги!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Как погладишь пиджачок,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Отключи свой утюжок,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А остатками тепла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Мы отутюжим все шелка.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8458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801" y="188640"/>
            <a:ext cx="4248472" cy="38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Экономить электроэнергию можно даже при глажении. Для этого надо помнить, что слишком сухое и слишком влажное белье приходится гладить дольше, а значит, и больше расход энергии. И еще одна “мелочь”: утюг можно выключать за несколько минут до конца работы; на это время вполне хватит остаточного тепла.</a:t>
            </a:r>
          </a:p>
          <a:p>
            <a:pPr marL="0" indent="0"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Фен пыхтит, шумит, гудит,</a:t>
            </a:r>
          </a:p>
          <a:p>
            <a:pPr marL="0" indent="0">
              <a:buNone/>
            </a:pPr>
            <a:r>
              <a:rPr lang="ru-RU" dirty="0"/>
              <a:t> Угодить он всем желает.</a:t>
            </a:r>
          </a:p>
          <a:p>
            <a:pPr marL="0" indent="0">
              <a:buNone/>
            </a:pPr>
            <a:r>
              <a:rPr lang="ru-RU" dirty="0"/>
              <a:t> А ты под солнцем голову просуши,</a:t>
            </a:r>
          </a:p>
          <a:p>
            <a:pPr marL="0" indent="0">
              <a:buNone/>
            </a:pPr>
            <a:r>
              <a:rPr lang="ru-RU" dirty="0"/>
              <a:t> Пусть фен лучше отдыхает.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206746" cy="3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Горячий воздух, исходящий из фена, не очень-то хорошо влияет на волосы: он делает их сухими и ломкими. Может, лучше, если некуда спешить, просушить волосы под солнцем? Так сохранишь здоровье своих волос и несколько киловатт электроэнергии.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Чтоб холодная зима 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Не прокралась к нам в дома, 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Вы окошки утеплите – 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И в тепле себе живите!</a:t>
            </a: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92893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4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216" y="2492896"/>
            <a:ext cx="495763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544351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Отопительные приборы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 должны  быть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закрыты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шторами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58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4784"/>
            <a:ext cx="4355976" cy="366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9675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Проветривайте помещения не долго, но интенсивно! 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Постоянно приоткрытые для проветривания окна и форточки обогревают улицу и бесполезно расходуют Ваши деньги. 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Используйте ударное проветривание, широко раскрывая окна на непродолжительное время.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81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вот для вас небольшой тест: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Осенью вы утеплили в доме все окна, балконы и двери?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не забываете закрывать двери в подъезде?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не держите форточки постоянно открытыми?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ночь вы закрываете занавески, что бы удержать дополнительно тепло?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 вас в квартире правильно расставлена мебель: вы отставили от батареи диван и стол, чтобы тепло свободно проходило в нашу квартиру?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 вы ответили утвердительно, значит вам удалось сократить затраты на отопление квартиры примерно на 5-10%. Для тех же, кто хоть раз ответил "нет", этот тест послужит руководством к действию.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1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Знай, что нужно экономить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Cambria" pitchFamily="18" charset="0"/>
              </a:rPr>
              <a:t>Воду</a:t>
            </a:r>
            <a:r>
              <a:rPr lang="ru-RU" sz="3600" i="1" dirty="0">
                <a:latin typeface="Cambria" pitchFamily="18" charset="0"/>
              </a:rPr>
              <a:t>, уголь, газ и нефть.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Если будешь это делать,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Хватит их на много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Машины-помощники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109" y="908720"/>
            <a:ext cx="3206746" cy="3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98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1511"/>
            <a:ext cx="3850393" cy="385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00" b="92600" l="14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31" y="3288731"/>
            <a:ext cx="3174149" cy="317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460" y="2926787"/>
            <a:ext cx="3384376" cy="350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29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343" y="3959774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Используя природные ресурсы, задумывайтесь о том, что будет завтра. А будет ли вообще это “ЗАВТРА”? Сегодня наша планета стоит на пороге экологической катастрофы и наиболее грозный предвестник ее – парниковый эффект. Он вызван увеличением содержания в атмосфере углекислого газа, который образуется в огромных количествах при сжигании топлива. Того самого топлива, которое используется для обеспечения наших квартир светом, теплом и водой. Значит, судьба нашей планеты зависит от каждого из нас, от всего человечества, а вернее, от того, сколько мы потребляем природных ресурсов!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60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Список использованных источников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Blip>
                <a:blip r:embed="rId2"/>
              </a:buBlip>
            </a:pPr>
            <a:r>
              <a:rPr lang="en-US" sz="1600" b="1" dirty="0" smtClean="0">
                <a:hlinkClick r:id="rId3"/>
              </a:rPr>
              <a:t>http://forum.materinstvo.ru/index.php?s=e36356575385212a98bd14a47679a2a5&amp;act=Attach&amp;type=post&amp;id=3378842</a:t>
            </a:r>
            <a:r>
              <a:rPr lang="ru-RU" sz="1600" b="1" dirty="0" smtClean="0"/>
              <a:t> (фоновое изображение для слайда и для фигурной стрелки)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http://reximes.ru/10063/10373</a:t>
            </a:r>
            <a:r>
              <a:rPr lang="en-US" sz="1800" b="1" dirty="0" smtClean="0"/>
              <a:t>/…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http://pokupaj.com.ua/</a:t>
            </a:r>
            <a:r>
              <a:rPr lang="en-US" sz="1800" b="1" dirty="0" err="1"/>
              <a:t>pokupaj</a:t>
            </a:r>
            <a:r>
              <a:rPr lang="en-US" sz="1800" b="1" dirty="0" smtClean="0"/>
              <a:t>.…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http://kolyaskasushilka.ru/</a:t>
            </a:r>
            <a:r>
              <a:rPr lang="en-US" sz="1800" b="1" dirty="0" err="1"/>
              <a:t>sus</a:t>
            </a:r>
            <a:r>
              <a:rPr lang="en-US" sz="1800" b="1" dirty="0" smtClean="0"/>
              <a:t>…</a:t>
            </a:r>
          </a:p>
          <a:p>
            <a:pPr>
              <a:buBlip>
                <a:blip r:embed="rId2"/>
              </a:buBlip>
            </a:pPr>
            <a:r>
              <a:rPr lang="en-US" sz="1800" b="1" dirty="0">
                <a:hlinkClick r:id="rId4"/>
              </a:rPr>
              <a:t>http://www.nk.ru/im/r3/g79</a:t>
            </a:r>
            <a:r>
              <a:rPr lang="en-US" sz="1800" b="1" dirty="0" smtClean="0">
                <a:hlinkClick r:id="rId4"/>
              </a:rPr>
              <a:t>/</a:t>
            </a:r>
            <a:endParaRPr lang="en-US" sz="1800" b="1" dirty="0" smtClean="0"/>
          </a:p>
          <a:p>
            <a:pPr>
              <a:buBlip>
                <a:blip r:embed="rId2"/>
              </a:buBlip>
            </a:pPr>
            <a:r>
              <a:rPr lang="en-US" sz="1800" b="1" dirty="0"/>
              <a:t>http://www.spmagazin.ru/</a:t>
            </a:r>
            <a:r>
              <a:rPr lang="en-US" sz="1800" b="1" dirty="0" err="1"/>
              <a:t>Produc</a:t>
            </a:r>
            <a:r>
              <a:rPr lang="en-US" sz="1800" b="1" dirty="0" smtClean="0"/>
              <a:t>…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http://sinkevich.info/blog/201…</a:t>
            </a: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К дальним селам, городам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Кто идет по проводам?</a:t>
            </a:r>
          </a:p>
          <a:p>
            <a:pPr marL="0" indent="0" algn="ctr">
              <a:buNone/>
            </a:pPr>
            <a:r>
              <a:rPr lang="ru-RU" sz="4000" i="1" dirty="0" smtClean="0">
                <a:latin typeface="Cambria" pitchFamily="18" charset="0"/>
              </a:rPr>
              <a:t>Светлое </a:t>
            </a:r>
            <a:r>
              <a:rPr lang="ru-RU" sz="4000" i="1" dirty="0">
                <a:latin typeface="Cambria" pitchFamily="18" charset="0"/>
              </a:rPr>
              <a:t>величество!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Это... </a:t>
            </a:r>
            <a:endParaRPr lang="ru-RU" sz="400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</a:t>
            </a:r>
            <a:r>
              <a:rPr lang="ru-RU" sz="3600" dirty="0">
                <a:latin typeface="Cambria" pitchFamily="18" charset="0"/>
              </a:rPr>
              <a:t>(электричество)</a:t>
            </a:r>
          </a:p>
          <a:p>
            <a:pPr marL="0" indent="0">
              <a:buNone/>
            </a:pPr>
            <a:r>
              <a:rPr lang="ru-RU" sz="3600" dirty="0" smtClean="0"/>
              <a:t>      </a:t>
            </a:r>
            <a:endParaRPr lang="ru-RU" sz="3600" dirty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Сегодня мы с вами попробуем найти самые простые решения, которые помогут сберечь энергию. </a:t>
            </a:r>
            <a:r>
              <a:rPr lang="ru-RU" sz="3600" i="1" dirty="0" smtClean="0">
                <a:latin typeface="Cambria" pitchFamily="18" charset="0"/>
              </a:rPr>
              <a:t>                                    </a:t>
            </a:r>
          </a:p>
          <a:p>
            <a:pPr marL="0" indent="0">
              <a:buNone/>
            </a:pPr>
            <a:endParaRPr lang="ru-RU" sz="3600" i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Что </a:t>
            </a:r>
            <a:r>
              <a:rPr lang="ru-RU" sz="3600" i="1" dirty="0">
                <a:latin typeface="Cambria" pitchFamily="18" charset="0"/>
              </a:rPr>
              <a:t>же такое энергосбережение? </a:t>
            </a:r>
          </a:p>
        </p:txBody>
      </p:sp>
    </p:spTree>
    <p:extLst>
      <p:ext uri="{BB962C8B-B14F-4D97-AF65-F5344CB8AC3E}">
        <p14:creationId xmlns:p14="http://schemas.microsoft.com/office/powerpoint/2010/main" val="928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i="1" dirty="0">
                <a:latin typeface="Cambria" pitchFamily="18" charset="0"/>
              </a:rPr>
              <a:t>Энергосбережение - это не только сэкономленные деньги семейного бюджета, это и забота о тех, кому предстоит жить после нас на планете Земля, это забота о </a:t>
            </a:r>
            <a:r>
              <a:rPr lang="ru-RU" sz="4000" i="1" dirty="0" smtClean="0">
                <a:latin typeface="Cambria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4000" i="1" dirty="0">
                <a:latin typeface="Cambria" pitchFamily="18" charset="0"/>
              </a:rPr>
              <a:t> </a:t>
            </a:r>
            <a:r>
              <a:rPr lang="ru-RU" sz="4000" i="1" dirty="0" smtClean="0">
                <a:latin typeface="Cambria" pitchFamily="18" charset="0"/>
              </a:rPr>
              <a:t>                  </a:t>
            </a:r>
            <a:r>
              <a:rPr lang="ru-RU" sz="4000" i="1" dirty="0" smtClean="0">
                <a:latin typeface="Cambria" pitchFamily="18" charset="0"/>
              </a:rPr>
              <a:t>НАШИХ </a:t>
            </a:r>
            <a:r>
              <a:rPr lang="ru-RU" sz="4000" i="1" dirty="0">
                <a:latin typeface="Cambria" pitchFamily="18" charset="0"/>
              </a:rPr>
              <a:t>ДЕТЯХ.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Воду, водицу, водичку мы любим,</a:t>
            </a:r>
          </a:p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 Кран повернём - и литрами губим.</a:t>
            </a:r>
          </a:p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 Знай, экономя водицу-сестрицу, </a:t>
            </a:r>
          </a:p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 Ты дашь возможность потомкам напиться. </a:t>
            </a:r>
          </a:p>
          <a:p>
            <a:pPr algn="ctr"/>
            <a:endParaRPr lang="ru-RU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i="1" dirty="0">
                <a:latin typeface="Cambria" pitchFamily="18" charset="0"/>
              </a:rPr>
              <a:t>Вода из крана течет быстро. За минуту из открытого крана вытекает 12-20 литров бесценной пресной воды! А ведь экономия воды - это всего лишь дело привычки.</a:t>
            </a:r>
          </a:p>
          <a:p>
            <a:pPr marL="0" indent="0" algn="just">
              <a:buNone/>
            </a:pPr>
            <a:r>
              <a:rPr lang="ru-RU" sz="3600" i="1" dirty="0"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7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ru-RU" i="1" dirty="0">
                <a:latin typeface="Cambria" pitchFamily="18" charset="0"/>
              </a:rPr>
              <a:t>Как мы можем экономить воду? </a:t>
            </a:r>
            <a:endParaRPr lang="ru-RU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Cambria" pitchFamily="18" charset="0"/>
              </a:rPr>
              <a:t>Правила экономного хозяина:</a:t>
            </a:r>
          </a:p>
          <a:p>
            <a:pPr algn="just"/>
            <a:r>
              <a:rPr lang="ru-RU" i="1" dirty="0">
                <a:latin typeface="Cambria" pitchFamily="18" charset="0"/>
              </a:rPr>
              <a:t>Закрывайте кран, пока чистите зубы или пользуйтесь стаканом для полоскания рта.</a:t>
            </a:r>
          </a:p>
          <a:p>
            <a:pPr algn="just"/>
            <a:r>
              <a:rPr lang="ru-RU" i="1" dirty="0">
                <a:latin typeface="Cambria" pitchFamily="18" charset="0"/>
              </a:rPr>
              <a:t>Мойте посуду не под текущей струей воды, а в раковине, закрыв отверстие пробкой. </a:t>
            </a:r>
          </a:p>
          <a:p>
            <a:pPr algn="just"/>
            <a:r>
              <a:rPr lang="ru-RU" i="1" dirty="0">
                <a:latin typeface="Cambria" pitchFamily="18" charset="0"/>
              </a:rPr>
              <a:t>А главное - не забывайте выключать воду!</a:t>
            </a:r>
          </a:p>
          <a:p>
            <a:pPr marL="0" indent="0">
              <a:buNone/>
            </a:pPr>
            <a:r>
              <a:rPr lang="ru-RU" i="1" dirty="0">
                <a:latin typeface="Cambria" pitchFamily="18" charset="0"/>
              </a:rPr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1038</Words>
  <Application>Microsoft Office PowerPoint</Application>
  <PresentationFormat>Экран (4:3)</PresentationFormat>
  <Paragraphs>116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Что такое энергосбережение? </vt:lpstr>
      <vt:lpstr>Заголовок слайда</vt:lpstr>
      <vt:lpstr>Машины-помощники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воды вам необходимо, чтобы попить чаю?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Запивалова С.И.</dc:creator>
  <cp:lastModifiedBy>User</cp:lastModifiedBy>
  <cp:revision>35</cp:revision>
  <dcterms:created xsi:type="dcterms:W3CDTF">2011-07-12T10:04:18Z</dcterms:created>
  <dcterms:modified xsi:type="dcterms:W3CDTF">2017-10-31T09:36:56Z</dcterms:modified>
</cp:coreProperties>
</file>