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61" r:id="rId4"/>
    <p:sldId id="267" r:id="rId5"/>
    <p:sldId id="286" r:id="rId6"/>
    <p:sldId id="292" r:id="rId7"/>
    <p:sldId id="294" r:id="rId8"/>
    <p:sldId id="293" r:id="rId9"/>
    <p:sldId id="269" r:id="rId10"/>
    <p:sldId id="274" r:id="rId11"/>
    <p:sldId id="288" r:id="rId12"/>
    <p:sldId id="263" r:id="rId13"/>
    <p:sldId id="264" r:id="rId14"/>
    <p:sldId id="275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8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7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9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8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1" y="764704"/>
            <a:ext cx="7828367" cy="2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99769"/>
            <a:ext cx="40671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1" y="3680150"/>
            <a:ext cx="3363871" cy="225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5" t="9806" r="6493"/>
          <a:stretch/>
        </p:blipFill>
        <p:spPr bwMode="auto">
          <a:xfrm>
            <a:off x="685675" y="3429000"/>
            <a:ext cx="4169189" cy="273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105004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412776"/>
            <a:ext cx="309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Озорные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прищепки»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9" r="6523"/>
          <a:stretch/>
        </p:blipFill>
        <p:spPr>
          <a:xfrm>
            <a:off x="831776" y="2854300"/>
            <a:ext cx="4869567" cy="32110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2" r="21895"/>
          <a:stretch/>
        </p:blipFill>
        <p:spPr>
          <a:xfrm>
            <a:off x="4932040" y="764456"/>
            <a:ext cx="3429124" cy="3181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11016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«Собери целое из частей»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72809" cy="92697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Геометрические  фигуры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548588"/>
            <a:ext cx="439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«Назови геометрические фигуры»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2392" r="1481" b="2549"/>
          <a:stretch/>
        </p:blipFill>
        <p:spPr>
          <a:xfrm>
            <a:off x="1600200" y="1714500"/>
            <a:ext cx="59055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4752528" cy="3326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3916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«Сложи картинку»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275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32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708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Математические игры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радость и удовольствие для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35" y="2060848"/>
            <a:ext cx="7034549" cy="38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564" y="105273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     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Спасибо за внимание!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24" y="3789040"/>
            <a:ext cx="33655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5446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 привлечь интерес родителей к занимательному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материалу, помочь осознать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значимость его применения </a:t>
            </a:r>
            <a:endParaRPr lang="ru-RU" sz="2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условиях семьи.</a:t>
            </a:r>
          </a:p>
          <a:p>
            <a:pPr marL="0" indent="0">
              <a:buNone/>
            </a:pPr>
            <a:endParaRPr lang="ru-RU" sz="29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Как сделать математические игры интересными для ребенка:  </a:t>
            </a:r>
          </a:p>
          <a:p>
            <a:pPr>
              <a:buFont typeface="Wingdings" pitchFamily="2" charset="2"/>
              <a:buChar char="v"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обязательно учитывайте возраст, на который рассчитано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не хочет – не настаивайте, поменяйте тактику, предложите другой вид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игры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особенно с малышами используйте предметы из жизни. 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овощи и фрукты для сравнения, на улице соберите палочки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разной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длины и разложите их по длине, от самой длинной до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самой короткой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акцентируйте внимание на неудачах и не делайте все за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должен прийти к логическому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выводу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что-то не получается, мягко сверните игру и продолжите в нее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поиграть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спустя какое-то время; не ограничивайтесь словом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«Молодец» </a:t>
            </a:r>
            <a:endParaRPr lang="ru-RU" sz="29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хвалите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за его попытки и усердие, за его действия. Но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перестарайтесь, все должно быть в меру, чтобы он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хотел </a:t>
            </a:r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играть не ради похвалы, а ради познавательного интереса. </a:t>
            </a:r>
          </a:p>
        </p:txBody>
      </p:sp>
    </p:spTree>
    <p:extLst>
      <p:ext uri="{BB962C8B-B14F-4D97-AF65-F5344CB8AC3E}">
        <p14:creationId xmlns:p14="http://schemas.microsoft.com/office/powerpoint/2010/main" val="8354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1026" y="692696"/>
            <a:ext cx="4404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Весёлые  цифры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40" y="1495326"/>
            <a:ext cx="5616624" cy="45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5" y="822626"/>
            <a:ext cx="3241599" cy="216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4465460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Выкладываем дорожки из счетных палочек и подбираем подходящие цифры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4550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Строим башни из конструктора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кубиков соответствующего размера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29788"/>
          <a:stretch/>
        </p:blipFill>
        <p:spPr bwMode="auto">
          <a:xfrm>
            <a:off x="827584" y="2108029"/>
            <a:ext cx="3672408" cy="40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44" y="725323"/>
            <a:ext cx="3384376" cy="3564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2" y="3068960"/>
            <a:ext cx="3701465" cy="3068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252996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«Весёлые  макароны»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418719"/>
            <a:ext cx="27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«Считаем киндеры»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" y="2553816"/>
            <a:ext cx="3660292" cy="3611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568" y="764704"/>
            <a:ext cx="4032448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404" y="2070140"/>
            <a:ext cx="301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«Цветик-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132" y="37890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«Сосчитай и разложи»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80854"/>
            <a:ext cx="5912891" cy="53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26434"/>
            <a:ext cx="181405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2" y="3573016"/>
            <a:ext cx="1820910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82" y="826434"/>
            <a:ext cx="178836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73" y="2564904"/>
            <a:ext cx="1859410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6" y="3484047"/>
            <a:ext cx="187362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1050" y="10434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загадки»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3870374" cy="129614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Положим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больших пуговицы и 5 маленьких и спрашиваем, где больше.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объяснить ребёнку,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сравниваем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размер, а количество пуговиц.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b="11425"/>
          <a:stretch/>
        </p:blipFill>
        <p:spPr bwMode="auto">
          <a:xfrm>
            <a:off x="4534175" y="819200"/>
            <a:ext cx="370944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9145" y="2712824"/>
            <a:ext cx="4430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составом числа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45" y="3082156"/>
            <a:ext cx="4484042" cy="29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87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Положим 3 больших пуговицы и 5 маленьких и спрашиваем, где больше. Необходимо объяснить ребёнку, что мы сравниваем не размер, а количество пуговиц.</vt:lpstr>
      <vt:lpstr>Презентация PowerPoint</vt:lpstr>
      <vt:lpstr>Презентация PowerPoint</vt:lpstr>
      <vt:lpstr>Геометрические  фигуры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  ВЕСЁЛАЯ  МАТЕМАТИКА</dc:title>
  <dc:creator>Admin</dc:creator>
  <cp:lastModifiedBy>1</cp:lastModifiedBy>
  <cp:revision>38</cp:revision>
  <dcterms:created xsi:type="dcterms:W3CDTF">2018-10-22T11:05:13Z</dcterms:created>
  <dcterms:modified xsi:type="dcterms:W3CDTF">2020-04-29T10:53:43Z</dcterms:modified>
</cp:coreProperties>
</file>