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56" r:id="rId3"/>
    <p:sldId id="257" r:id="rId4"/>
    <p:sldId id="259" r:id="rId5"/>
    <p:sldId id="307" r:id="rId6"/>
    <p:sldId id="264" r:id="rId7"/>
    <p:sldId id="261" r:id="rId8"/>
    <p:sldId id="308" r:id="rId9"/>
    <p:sldId id="262" r:id="rId10"/>
    <p:sldId id="270" r:id="rId11"/>
    <p:sldId id="303" r:id="rId12"/>
    <p:sldId id="265" r:id="rId13"/>
    <p:sldId id="271" r:id="rId14"/>
    <p:sldId id="273" r:id="rId15"/>
    <p:sldId id="304" r:id="rId16"/>
    <p:sldId id="272" r:id="rId17"/>
    <p:sldId id="274" r:id="rId18"/>
    <p:sldId id="277" r:id="rId19"/>
    <p:sldId id="275" r:id="rId20"/>
    <p:sldId id="276" r:id="rId21"/>
    <p:sldId id="280" r:id="rId22"/>
    <p:sldId id="281" r:id="rId23"/>
    <p:sldId id="282" r:id="rId24"/>
    <p:sldId id="283" r:id="rId25"/>
    <p:sldId id="305" r:id="rId26"/>
    <p:sldId id="302" r:id="rId27"/>
    <p:sldId id="301" r:id="rId28"/>
    <p:sldId id="295" r:id="rId29"/>
    <p:sldId id="296" r:id="rId30"/>
    <p:sldId id="297" r:id="rId31"/>
    <p:sldId id="298" r:id="rId32"/>
    <p:sldId id="299" r:id="rId33"/>
    <p:sldId id="300" r:id="rId34"/>
    <p:sldId id="288" r:id="rId35"/>
    <p:sldId id="289" r:id="rId36"/>
    <p:sldId id="290" r:id="rId37"/>
    <p:sldId id="293" r:id="rId38"/>
    <p:sldId id="294" r:id="rId39"/>
    <p:sldId id="284" r:id="rId40"/>
    <p:sldId id="285" r:id="rId41"/>
    <p:sldId id="292" r:id="rId42"/>
    <p:sldId id="287" r:id="rId43"/>
    <p:sldId id="286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17" autoAdjust="0"/>
    <p:restoredTop sz="94673" autoAdjust="0"/>
  </p:normalViewPr>
  <p:slideViewPr>
    <p:cSldViewPr>
      <p:cViewPr>
        <p:scale>
          <a:sx n="86" d="100"/>
          <a:sy n="86" d="100"/>
        </p:scale>
        <p:origin x="-1358" y="-2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15.02.2023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36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15.02.2023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ds4sar.schoolrm.ru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000108"/>
            <a:ext cx="8229600" cy="142876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РЕСПУБЛИКИ   МОРДОВИЯ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b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928934"/>
            <a:ext cx="8358246" cy="3197229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ДЕВЯТКИНОЙ ГАЛИНЫ НИКОЛАЕВНЫ</a:t>
            </a:r>
          </a:p>
          <a:p>
            <a:pPr algn="ctr">
              <a:buNone/>
            </a:pPr>
            <a:endParaRPr lang="ru-RU" sz="1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ВОСПИТАТЕЛЯ МУНИЦИПАЛЬНОГО АВТОНОМНОГО ДОШКОЛЬНОГО ОБРАЗОВАТЕЛЬНОГО УЧРЕЖДЕНИЯ</a:t>
            </a:r>
          </a:p>
          <a:p>
            <a:pPr algn="ctr"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«ЦЕНТР РАЗВИТИЯ РЕБЕНКА – ДЕТСКИЙ САД №4»</a:t>
            </a:r>
          </a:p>
          <a:p>
            <a:pPr algn="ctr">
              <a:buNone/>
            </a:pPr>
            <a:r>
              <a:rPr 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САРАНСК</a:t>
            </a:r>
          </a:p>
          <a:p>
            <a:pPr algn="ctr">
              <a:buNone/>
            </a:pPr>
            <a:endParaRPr lang="ru-RU" sz="2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None/>
            </a:pPr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(ПРЕДСТАВЛЕН МАТЕРИАЛ ЗА ПЕРИОД РАБОТЫ С 2018 -2023 ГОД)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214282" y="285728"/>
            <a:ext cx="8501122" cy="114300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Материалы, прошедшие экспертизу на сайтах, порталах сети интернет</a:t>
            </a:r>
            <a:endParaRPr lang="ru-RU" sz="20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12" y="1357298"/>
            <a:ext cx="3535802" cy="4992161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C:\Users\Наталья Николаевна\Desktop\2023-02-10_19-48-4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214422"/>
            <a:ext cx="6419584" cy="498725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Российский уровень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290" y="1643050"/>
            <a:ext cx="6357982" cy="428628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Международный уровень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1285860"/>
            <a:ext cx="3511090" cy="5072098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1285860"/>
            <a:ext cx="3649050" cy="5132996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357167"/>
            <a:ext cx="7772400" cy="1285884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  в: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000240"/>
            <a:ext cx="6400800" cy="4357718"/>
          </a:xfrm>
        </p:spPr>
        <p:txBody>
          <a:bodyPr>
            <a:noAutofit/>
          </a:bodyPr>
          <a:lstStyle/>
          <a:p>
            <a:pPr>
              <a:buFont typeface="Wingdings" pitchFamily="2" charset="2"/>
              <a:buChar char="ü"/>
            </a:pPr>
            <a:r>
              <a:rPr lang="ru-RU" alt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конкурсах;</a:t>
            </a:r>
          </a:p>
          <a:p>
            <a:pPr>
              <a:buFont typeface="Wingdings" pitchFamily="2" charset="2"/>
              <a:buChar char="ü"/>
            </a:pPr>
            <a:r>
              <a:rPr lang="ru-RU" alt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выставках;</a:t>
            </a:r>
          </a:p>
          <a:p>
            <a:pPr>
              <a:buFont typeface="Wingdings" pitchFamily="2" charset="2"/>
              <a:buChar char="ü"/>
            </a:pPr>
            <a:r>
              <a:rPr lang="ru-RU" alt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турнирах;</a:t>
            </a:r>
          </a:p>
          <a:p>
            <a:pPr>
              <a:buFont typeface="Wingdings" pitchFamily="2" charset="2"/>
              <a:buChar char="ü"/>
            </a:pPr>
            <a:r>
              <a:rPr lang="ru-RU" alt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соревнованиях;</a:t>
            </a:r>
          </a:p>
          <a:p>
            <a:pPr>
              <a:buFont typeface="Wingdings" pitchFamily="2" charset="2"/>
              <a:buChar char="ü"/>
            </a:pPr>
            <a:r>
              <a:rPr lang="ru-RU" alt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акциях;</a:t>
            </a:r>
          </a:p>
          <a:p>
            <a:pPr>
              <a:buFont typeface="Wingdings" pitchFamily="2" charset="2"/>
              <a:buChar char="ü"/>
            </a:pPr>
            <a:r>
              <a:rPr lang="ru-RU" alt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фестивалях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Наталья Николаевна\Desktop\сканы ГН\справка о воспитан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428604"/>
            <a:ext cx="4383768" cy="614366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357158" y="357166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заочных/дистанционных мероприятиях в сети «Интернет»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1500174"/>
            <a:ext cx="3786214" cy="5144743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4" y="1500174"/>
            <a:ext cx="3714775" cy="5093656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714571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муниципальных мероприятиях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C:\Users\Наталья Николаевна\Desktop\все новое ГН\_cR5yBj4cE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0298" y="1274969"/>
            <a:ext cx="3876687" cy="548201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республиканских мероприятиях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50" y="1500174"/>
            <a:ext cx="3566133" cy="5040336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российских мероприятиях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1500174"/>
            <a:ext cx="3538599" cy="5125595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48" y="2000240"/>
            <a:ext cx="4481513" cy="318770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142853"/>
            <a:ext cx="8358246" cy="1643073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Девяткина Галина Николаевна,</a:t>
            </a:r>
            <a:b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воспитатель МАДОУ «Центр развития ребенка – детский сад №4»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43372" y="1785926"/>
            <a:ext cx="4857784" cy="4643470"/>
          </a:xfrm>
        </p:spPr>
        <p:txBody>
          <a:bodyPr>
            <a:noAutofit/>
          </a:bodyPr>
          <a:lstStyle/>
          <a:p>
            <a:pPr lvl="0" algn="l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altLang="ru-RU" sz="1800" b="1" dirty="0" smtClean="0">
              <a:solidFill>
                <a:srgbClr val="002060"/>
              </a:solidFill>
              <a:latin typeface="Times New Roman" panose="02020603050405020304" pitchFamily="18" charset="0"/>
              <a:ea typeface="Microsoft YaHei" pitchFamily="34" charset="-122"/>
              <a:cs typeface="Times New Roman" panose="02020603050405020304" pitchFamily="18" charset="0"/>
            </a:endParaRPr>
          </a:p>
          <a:p>
            <a:pPr lvl="0" algn="l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endParaRPr lang="ru-RU" altLang="ru-RU" sz="1800" b="1" dirty="0" smtClean="0">
              <a:solidFill>
                <a:srgbClr val="002060"/>
              </a:solidFill>
              <a:latin typeface="Times New Roman" panose="02020603050405020304" pitchFamily="18" charset="0"/>
              <a:ea typeface="Microsoft YaHei" pitchFamily="34" charset="-122"/>
              <a:cs typeface="Times New Roman" panose="02020603050405020304" pitchFamily="18" charset="0"/>
            </a:endParaRPr>
          </a:p>
          <a:p>
            <a:pPr lvl="0" algn="l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itchFamily="34" charset="-122"/>
                <a:cs typeface="Times New Roman" panose="02020603050405020304" pitchFamily="18" charset="0"/>
              </a:rPr>
              <a:t>Дата рождения: 24.05.1966г</a:t>
            </a:r>
          </a:p>
          <a:p>
            <a:pPr lvl="0" algn="l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itchFamily="34" charset="-122"/>
                <a:cs typeface="Times New Roman" panose="02020603050405020304" pitchFamily="18" charset="0"/>
              </a:rPr>
              <a:t>Профессиональное образование: высшее</a:t>
            </a:r>
          </a:p>
          <a:p>
            <a:pPr lvl="0" algn="l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itchFamily="34" charset="-122"/>
                <a:cs typeface="Times New Roman" panose="02020603050405020304" pitchFamily="18" charset="0"/>
              </a:rPr>
              <a:t>«МГПИ им. М. Е. Евсевьева», 1987г. Специальность «Музыка»;  квалификация «Учитель музыки и пения».</a:t>
            </a:r>
          </a:p>
          <a:p>
            <a:pPr lvl="0" algn="l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itchFamily="34" charset="-122"/>
                <a:cs typeface="Times New Roman" panose="02020603050405020304" pitchFamily="18" charset="0"/>
              </a:rPr>
              <a:t>№ диплома: НВ  377233,     06.07.1987г.</a:t>
            </a:r>
          </a:p>
          <a:p>
            <a:pPr lvl="0" algn="l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itchFamily="34" charset="-122"/>
                <a:cs typeface="Times New Roman" panose="02020603050405020304" pitchFamily="18" charset="0"/>
              </a:rPr>
              <a:t>Стаж педагогической работы: 24 года</a:t>
            </a:r>
          </a:p>
          <a:p>
            <a:pPr lvl="0" algn="l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itchFamily="34" charset="-122"/>
                <a:cs typeface="Times New Roman" panose="02020603050405020304" pitchFamily="18" charset="0"/>
              </a:rPr>
              <a:t>Общий трудовой стаж: 35 лет</a:t>
            </a:r>
          </a:p>
          <a:p>
            <a:pPr lvl="0" algn="l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</a:pPr>
            <a:r>
              <a:rPr lang="ru-RU" altLang="ru-RU" sz="18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Microsoft YaHei" pitchFamily="34" charset="-122"/>
                <a:cs typeface="Times New Roman" panose="02020603050405020304" pitchFamily="18" charset="0"/>
              </a:rPr>
              <a:t>Дата последней аттестации: 23.05.2018г. (приказ №516 МОРМ).</a:t>
            </a:r>
          </a:p>
          <a:p>
            <a:endParaRPr lang="ru-RU" sz="1800" dirty="0"/>
          </a:p>
        </p:txBody>
      </p:sp>
      <p:pic>
        <p:nvPicPr>
          <p:cNvPr id="4" name="Picture 2" descr="C:\Users\ГАЛИНА\Desktop\Девятнин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1785926"/>
            <a:ext cx="3462005" cy="4220289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международных мероприятиях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Users\Наталья Николаевна\Desktop\2023-02-10_20-41-08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1571612"/>
            <a:ext cx="3455000" cy="489584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Выступление 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очно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)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050" y="1571612"/>
            <a:ext cx="3517192" cy="492919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357166"/>
            <a:ext cx="7643866" cy="57150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Уровень образовательной организации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726" y="1142984"/>
            <a:ext cx="3721106" cy="521497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4" name="Рисунок 3" descr="C:\Users\ГАЛИНА\Downloads\IMG_20210921_165754.jpg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46" y="3429000"/>
            <a:ext cx="2143140" cy="1571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6" name="Picture 2" descr="C:\Users\Наталья Николаевна\Desktop\сканы ГН\неделя безопасност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1142984"/>
            <a:ext cx="3721105" cy="521497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190" y="928670"/>
            <a:ext cx="3643338" cy="523384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4" name="Picture 2" descr="C:\Users\ГАЛИНА\Desktop\документы сад№4\экология сада\эколог.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2" y="2786058"/>
            <a:ext cx="2566068" cy="144341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Наталья Николаевна\Desktop\сканы ГН\экологич.вестник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916980"/>
            <a:ext cx="3786214" cy="536954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72518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Проведение открытых занятий, мастер-классов, мероприятий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Наталья Николаевна\Desktop\сканы ГН\открытые занятия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1643050"/>
            <a:ext cx="3500462" cy="490575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Наталья Николаевна\Desktop\сканы ГН\поездка в супе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1000108"/>
            <a:ext cx="3721105" cy="521497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0243" name="Picture 3" descr="C:\Users\Наталья Николаевна\Desktop\сканы ГН\мастер класс Новог.игрущ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000108"/>
            <a:ext cx="3643338" cy="528641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Экспертная деятельность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Интернет 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C:\Users\ГАЛИНА\Pictures\Отсканированные документы и дипломы\2023\жюри 02.23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7422" y="1071546"/>
            <a:ext cx="3857652" cy="5455290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Общественно-педагогическая активность педагога: участие в комиссиях, педагогических сообществах, в жюри конкурсов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(член педагогических интернет сообществ)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Наталья Николаевна\Downloads\Jzl5MAeQ1P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785926"/>
            <a:ext cx="3264366" cy="464347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6" name="Picture 2" descr="C:\Users\Наталья Николаевна\Downloads\IqXGraDpZj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785926"/>
            <a:ext cx="3224047" cy="457203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Позитивные результаты работы с воспитанниками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4348" y="1857364"/>
            <a:ext cx="40005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наличие системы воспитательной работы;</a:t>
            </a:r>
            <a:b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наличие качественной, эстетически-оформленной текущей документации;</a:t>
            </a:r>
          </a:p>
          <a:p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организация индивидуального подхода;</a:t>
            </a:r>
          </a:p>
          <a:p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снижение простудной заболеваемости воспитанников;</a:t>
            </a:r>
          </a:p>
          <a:p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отлаженная система взаимодействия с родителями;</a:t>
            </a:r>
          </a:p>
          <a:p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отсутствие жалоб и обращений родителей на неправомерные действия;</a:t>
            </a:r>
          </a:p>
          <a:p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реализация здоровье сберегающих технологий в воспитательном процессе;</a:t>
            </a:r>
          </a:p>
          <a:p>
            <a:r>
              <a:rPr lang="ru-RU" alt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духовно – нравственное воспитание и народные традиции.</a:t>
            </a:r>
            <a:endParaRPr lang="ru-RU" alt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Наталья Николаевна\Desktop\сканы ГН\справка подтвержден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2" y="1500174"/>
            <a:ext cx="3571900" cy="500066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928670"/>
            <a:ext cx="3929090" cy="557216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928669"/>
            <a:ext cx="4145685" cy="5596675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714356"/>
            <a:ext cx="8429684" cy="5411807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Педагогический  опыт представлен на сайте 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МАДОУ «Центр развития ребенка – детский сад №4»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тема: «Плaстилиногрaфия - как средство развития художественно - творческих способностей  у детей дошкольного возраста»</a:t>
            </a:r>
          </a:p>
          <a:p>
            <a:pPr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latin typeface="Times New Roman" pitchFamily="18" charset="0"/>
                <a:cs typeface="Times New Roman" pitchFamily="18" charset="0"/>
                <a:hlinkClick r:id="rId2"/>
              </a:rPr>
              <a:t>https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  <a:hlinkClick r:id="rId2"/>
              </a:rPr>
              <a:t>://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  <a:hlinkClick r:id="rId2"/>
              </a:rPr>
              <a:t>ds4sar.schoolrm.ru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20" y="428604"/>
            <a:ext cx="4035298" cy="6217061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428604"/>
            <a:ext cx="4200698" cy="627660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2844" y="357166"/>
            <a:ext cx="4102475" cy="6060483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078004" y="-133837"/>
            <a:ext cx="3207814" cy="449561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42919"/>
            <a:ext cx="7772400" cy="714379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Качество взаимодействия с родителями: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14348" y="1428736"/>
            <a:ext cx="7643866" cy="3429024"/>
          </a:xfrm>
        </p:spPr>
        <p:txBody>
          <a:bodyPr>
            <a:noAutofit/>
          </a:bodyPr>
          <a:lstStyle/>
          <a:p>
            <a:pPr marL="514350" indent="-514350" algn="just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Систематическое  проведение родительских собраний;</a:t>
            </a:r>
          </a:p>
          <a:p>
            <a:pPr marL="514350" indent="-514350"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Проведение круглых столов, консультаций в нетрадиционной форме (педагогическое просвещение родителей);</a:t>
            </a:r>
          </a:p>
          <a:p>
            <a:pPr marL="514350" indent="-514350"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3. Проведение экскурсий, образовательных путешествий с детьми;</a:t>
            </a:r>
          </a:p>
          <a:p>
            <a:pPr marL="514350" indent="-514350"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4. Проведение совместных конкурсов, выставок;</a:t>
            </a:r>
          </a:p>
          <a:p>
            <a:pPr marL="514350" indent="-514350" algn="just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5. Организация родителей на субботниках, благоустройстве участков, создании развивающей среды группы.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Наталья Николаевна\Desktop\сканы ГН\Результаты анке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86446" y="2071678"/>
            <a:ext cx="3071833" cy="400052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2" name="Picture 2" descr="C:\Users\Наталья Николаевна\Desktop\2023-02-15_21-02-1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571480"/>
            <a:ext cx="2811128" cy="397985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  <p:pic>
        <p:nvPicPr>
          <p:cNvPr id="3" name="Picture 3" descr="C:\Users\Наталья Николаевна\Desktop\2023-02-15_20-58-39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28926" y="1428736"/>
            <a:ext cx="2865725" cy="4000510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Участие педагога в профессиональных конкурсах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6146" name="Picture 2" descr="C:\Users\Наталья Николаевна\Desktop\сканы ГН\справка о конкурсах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1142984"/>
            <a:ext cx="3772079" cy="5286412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060472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конкурсах на порталах сети Интернет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2050" name="Picture 2" descr="C:\Users\Наталья Николаевна\Desktop\2023-02-10_22-45-07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488" y="1428736"/>
            <a:ext cx="3706998" cy="522448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конкурсах муниципального уровня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3" name="Picture 2" descr="C:\Users\Наталья Николаевна\Desktop\грамоты\снежные потройк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736"/>
            <a:ext cx="3173127" cy="442915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4" name="Picture 2" descr="E:\аттестация -23 Девяткина\городской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2" y="1571612"/>
            <a:ext cx="4421656" cy="3528392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Наталья Николаевна\Desktop\сканы ГН\зимние площадк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3000372"/>
            <a:ext cx="2620236" cy="367215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конкурсах   Российского уровня</a:t>
            </a:r>
            <a:endParaRPr lang="ru-RU" sz="2400" dirty="0"/>
          </a:p>
        </p:txBody>
      </p:sp>
      <p:pic>
        <p:nvPicPr>
          <p:cNvPr id="4" name="Picture 2" descr="E:\аттестация -23 Девяткина\регионльны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09" y="1714488"/>
            <a:ext cx="3386463" cy="4786346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248" y="2500306"/>
            <a:ext cx="4262189" cy="3017154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очных конкурсах   Международного уровня</a:t>
            </a:r>
            <a:endParaRPr lang="ru-RU" sz="24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472" y="1450862"/>
            <a:ext cx="3571900" cy="5049972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357298"/>
            <a:ext cx="3786213" cy="5072098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82660"/>
          </a:xfrm>
        </p:spPr>
        <p:txBody>
          <a:bodyPr>
            <a:normAutofit/>
          </a:bodyPr>
          <a:lstStyle/>
          <a:p>
            <a: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Награды и поощрения педагога</a:t>
            </a:r>
            <a:br>
              <a:rPr lang="ru-RU" alt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Поощрения  с различных сайтов и порталов сети Интернет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050" y="1500174"/>
            <a:ext cx="3484226" cy="4925684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57166"/>
            <a:ext cx="8229600" cy="1060472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Участие в инновационной        (экспериментальной) деятельности.</a:t>
            </a:r>
            <a: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Picture 2" descr="C:\Users\1\Desktop\Изображение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785926"/>
            <a:ext cx="3456983" cy="4659412"/>
          </a:xfrm>
          <a:prstGeom prst="rect">
            <a:avLst/>
          </a:prstGeom>
          <a:solidFill>
            <a:srgbClr val="0F6FC6"/>
          </a:solidFill>
          <a:ln w="38100" cap="flat" cmpd="sng" algn="ctr">
            <a:solidFill>
              <a:srgbClr val="0070C0"/>
            </a:solidFill>
            <a:prstDash val="solid"/>
          </a:ln>
          <a:effectLst/>
        </p:spPr>
      </p:pic>
      <p:pic>
        <p:nvPicPr>
          <p:cNvPr id="5" name="Picture 3" descr="C:\Users\1\Desktop\Изображение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2071678"/>
            <a:ext cx="4718869" cy="3943897"/>
          </a:xfrm>
          <a:prstGeom prst="rect">
            <a:avLst/>
          </a:prstGeom>
          <a:solidFill>
            <a:srgbClr val="0F6FC6"/>
          </a:solidFill>
          <a:ln w="38100" cap="flat" cmpd="sng" algn="ctr">
            <a:solidFill>
              <a:srgbClr val="0070C0"/>
            </a:solidFill>
            <a:prstDash val="solid"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Поощрения муниципального уровня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36" y="1214422"/>
            <a:ext cx="3802744" cy="5458543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39784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Поощрения республиканского уровня</a:t>
            </a:r>
            <a:endParaRPr lang="ru-RU" sz="2400" dirty="0"/>
          </a:p>
        </p:txBody>
      </p:sp>
      <p:pic>
        <p:nvPicPr>
          <p:cNvPr id="1026" name="Picture 2" descr="C:\Users\Наталья Николаевна\Desktop\8uq4WJPpy_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1071546"/>
            <a:ext cx="3757623" cy="5544089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428604"/>
            <a:ext cx="7972452" cy="78581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Поощрения российского уровня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1500174"/>
            <a:ext cx="3500462" cy="4930034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Наталья Николаевна\Downloads\9-374x_iNEM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7194" y="1476380"/>
            <a:ext cx="3412020" cy="488157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Поощрения международного уровня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1285860"/>
            <a:ext cx="3604534" cy="5072762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85860"/>
            <a:ext cx="3607240" cy="5068384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1\Desktop\приказ-по-саду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714356"/>
            <a:ext cx="3714776" cy="566503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5" name="Рисунок 4" descr="IMG (4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8488" y="785794"/>
            <a:ext cx="3738287" cy="5572164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472" y="785794"/>
            <a:ext cx="3721105" cy="5214974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3438" y="1071546"/>
            <a:ext cx="3703323" cy="507209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500042"/>
            <a:ext cx="6929486" cy="71438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34" y="1428736"/>
            <a:ext cx="3714776" cy="5214974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 descr="C:\Users\Наталья Николаевна\Desktop\2023-02-15_19-55-17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428736"/>
            <a:ext cx="3786214" cy="529478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Наталья Николаевна\Desktop\2023-02-15_19-38-1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857232"/>
            <a:ext cx="3571900" cy="5080928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1027" name="Picture 3" descr="C:\Users\Наталья Николаевна\Desktop\2023-02-15_19-38-3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357298"/>
            <a:ext cx="3571900" cy="5121061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68412"/>
          </a:xfrm>
        </p:spPr>
        <p:txBody>
          <a:bodyPr>
            <a:noAutofit/>
          </a:bodyPr>
          <a:lstStyle/>
          <a:p>
            <a:r>
              <a:rPr lang="ru-RU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Наличие публикаций </a:t>
            </a:r>
            <a:br>
              <a:rPr lang="ru-RU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включая интернет публикации</a:t>
            </a: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4098" name="Picture 2" descr="C:\Users\Наталья Николаевна\Desktop\сканы ГН\наличие публи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1500174"/>
            <a:ext cx="3643338" cy="5105986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897</TotalTime>
  <Words>377</Words>
  <PresentationFormat>Экран (4:3)</PresentationFormat>
  <Paragraphs>71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МИНИСТЕРСТВО ОБРАЗОВАНИЯ РЕСПУБЛИКИ   МОРДОВИЯ     ПОРТФОЛИО</vt:lpstr>
      <vt:lpstr>Девяткина Галина Николаевна, воспитатель МАДОУ «Центр развития ребенка – детский сад №4»</vt:lpstr>
      <vt:lpstr>Слайд 3</vt:lpstr>
      <vt:lpstr> Участие в инновационной        (экспериментальной) деятельности. </vt:lpstr>
      <vt:lpstr>Слайд 5</vt:lpstr>
      <vt:lpstr>Слайд 6</vt:lpstr>
      <vt:lpstr>Наставничество</vt:lpstr>
      <vt:lpstr>Слайд 8</vt:lpstr>
      <vt:lpstr>Наличие публикаций  включая интернет публикации </vt:lpstr>
      <vt:lpstr>Слайд 10</vt:lpstr>
      <vt:lpstr>Республиканский уровень </vt:lpstr>
      <vt:lpstr>Российский уровень</vt:lpstr>
      <vt:lpstr>Международный уровень</vt:lpstr>
      <vt:lpstr>Результаты участия воспитанников  в:</vt:lpstr>
      <vt:lpstr>Слайд 15</vt:lpstr>
      <vt:lpstr>Победы и призовые места в заочных/дистанционных мероприятиях в сети «Интернет»</vt:lpstr>
      <vt:lpstr>Победы и призовые места в очных муниципальных мероприятиях</vt:lpstr>
      <vt:lpstr>Победы и призовые места в очных республиканских мероприятиях</vt:lpstr>
      <vt:lpstr>Победы и призовые места в очных российских мероприятиях</vt:lpstr>
      <vt:lpstr>Победы и призовые места в очных международных мероприятиях</vt:lpstr>
      <vt:lpstr>Выступление 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Уровень образовательной организации</vt:lpstr>
      <vt:lpstr>Слайд 23</vt:lpstr>
      <vt:lpstr>Проведение открытых занятий, мастер-классов, мероприятий</vt:lpstr>
      <vt:lpstr>Слайд 25</vt:lpstr>
      <vt:lpstr>Экспертная деятельность Интернет  </vt:lpstr>
      <vt:lpstr>Общественно-педагогическая активность педагога: участие в комиссиях, педагогических сообществах, в жюри конкурсов (член педагогических интернет сообществ)</vt:lpstr>
      <vt:lpstr>Позитивные результаты работы с воспитанниками</vt:lpstr>
      <vt:lpstr>Слайд 29</vt:lpstr>
      <vt:lpstr>Слайд 30</vt:lpstr>
      <vt:lpstr>Слайд 31</vt:lpstr>
      <vt:lpstr>Качество взаимодействия с родителями: </vt:lpstr>
      <vt:lpstr>Слайд 33</vt:lpstr>
      <vt:lpstr>Участие педагога в профессиональных конкурсах</vt:lpstr>
      <vt:lpstr>Победы и призовые места в конкурсах на порталах сети Интернет </vt:lpstr>
      <vt:lpstr>Победы и призовые места в очных конкурсах муниципального уровня</vt:lpstr>
      <vt:lpstr>Победы и призовые места в очных конкурсах   Российского уровня</vt:lpstr>
      <vt:lpstr>Победы и призовые места в очных конкурсах   Международного уровня</vt:lpstr>
      <vt:lpstr>Награды и поощрения педагога Поощрения  с различных сайтов и порталов сети Интернет</vt:lpstr>
      <vt:lpstr>Поощрения муниципального уровня</vt:lpstr>
      <vt:lpstr>Поощрения республиканского уровня</vt:lpstr>
      <vt:lpstr>Поощрения российского уровня</vt:lpstr>
      <vt:lpstr>Поощрения международного уровня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РЕСПУБЛИКА  МОРДОВИЯ    Портфолио</dc:title>
  <dc:creator>Наталья Николаевна</dc:creator>
  <cp:lastModifiedBy>Наталья Николаевна</cp:lastModifiedBy>
  <cp:revision>99</cp:revision>
  <dcterms:created xsi:type="dcterms:W3CDTF">2023-02-08T16:27:28Z</dcterms:created>
  <dcterms:modified xsi:type="dcterms:W3CDTF">2023-02-15T18:11:40Z</dcterms:modified>
</cp:coreProperties>
</file>