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2" r:id="rId7"/>
    <p:sldId id="274" r:id="rId8"/>
    <p:sldId id="265" r:id="rId9"/>
    <p:sldId id="285" r:id="rId10"/>
    <p:sldId id="280" r:id="rId11"/>
    <p:sldId id="267" r:id="rId12"/>
    <p:sldId id="281" r:id="rId13"/>
    <p:sldId id="282" r:id="rId14"/>
    <p:sldId id="283" r:id="rId15"/>
    <p:sldId id="284" r:id="rId16"/>
    <p:sldId id="271" r:id="rId17"/>
    <p:sldId id="272" r:id="rId18"/>
    <p:sldId id="273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451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zvezdacham.schoolrm.ru/sveden/employees/18116/21192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77;&#1076;&#1087;&#1088;&#1086;&#1077;&#1082;&#1090;.&#1088;&#1092;/&#1075;&#1091;&#1073;&#1072;&#1088;&#1077;&#1074;&#1072;-&#1077;-&#1072;-&#1084;&#1072;&#1089;&#1090;&#1077;&#1088;-&#1082;&#1083;&#1072;&#1089;&#1089;/?ysclid=lnkcyyt14q649039205" TargetMode="External"/><Relationship Id="rId2" Type="http://schemas.openxmlformats.org/officeDocument/2006/relationships/hyperlink" Target="https://elshkola.edurm.ru/doshkolnoe-obrazovanie/&#1082;&#1088;&#1072;&#1090;&#1082;&#1086;&#1089;&#1088;&#1086;&#1095;&#1085;&#1099;&#1081;-&#1086;&#1073;&#1088;&#1072;&#1079;&#1086;&#1074;&#1072;&#1090;&#1077;&#1083;&#1100;&#1085;&#1099;&#1081;-&#1087;&#1088;&#1086;&#1077;&#1082;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5829312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Губаревой Елены Алексеевны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учителя-логопеда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Структурного подразделения «Детский сад комбинированного вида «Звездочка» МБДОУ     «Детский сад «Планета Детства» комбинированного вида»</a:t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Чамзинского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 района РМ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рождения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17.08.1976 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 высшее,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МГПИ им. М.Е.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диплом  ВСБ№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0820209 от 27.01.2005 г.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трудовой стаж: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 года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 лет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данном учреждение: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лет              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Квалификационная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категория 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первая, приказ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179 от 22.02.2019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www\Desktop\атестация\16969437455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214423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www\Desktop\атестация\справки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642918"/>
            <a:ext cx="4643438" cy="6858000"/>
          </a:xfrm>
          <a:prstGeom prst="rect">
            <a:avLst/>
          </a:prstGeom>
          <a:noFill/>
        </p:spPr>
      </p:pic>
      <p:pic>
        <p:nvPicPr>
          <p:cNvPr id="5124" name="Picture 4" descr="C:\Users\www\Desktop\атестация\Губарева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занятий, мастер-классов, мероприятий (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ww\Desktop\атестация\1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786182" cy="5429264"/>
          </a:xfrm>
          <a:prstGeom prst="rect">
            <a:avLst/>
          </a:prstGeom>
          <a:noFill/>
        </p:spPr>
      </p:pic>
      <p:pic>
        <p:nvPicPr>
          <p:cNvPr id="4" name="Picture 3" descr="C:\Users\www\Desktop\атестация\1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857232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ww\Desktop\атестация\1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7171" name="Picture 3" descr="C:\Users\www\Desktop\атестация\1.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ww\Desktop\атестация\1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8195" name="Picture 3" descr="C:\Users\www\Desktop\атестация\1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ww\Desktop\атестация\справки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9219" name="Picture 3" descr="C:\Users\www\Desktop\атестация\справки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ww\Desktop\атестация\Губарева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работе педагогических сообществ, комиссиях, в жюри конкурсов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ww\Desktop\атестация\губар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929090" cy="5929330"/>
          </a:xfrm>
          <a:prstGeom prst="rect">
            <a:avLst/>
          </a:prstGeom>
          <a:noFill/>
        </p:spPr>
      </p:pic>
      <p:pic>
        <p:nvPicPr>
          <p:cNvPr id="4" name="Picture 2" descr="C:\Users\www\Desktop\атестация\1.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4429156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3714776" cy="43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ww\Desktop\атестация\1696943165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895" y="1000108"/>
            <a:ext cx="394230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w\Desktop\атестация\1.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2051" name="Picture 3" descr="C:\Users\www\Desktop\атестация\1.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929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Представление собственного инновационного опыта по теме: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универсальных  логопедических игр и упражнений  при коррекции речевых нарушений у детей дошкольного возраста»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Ссылка на опыт работы</a:t>
            </a:r>
            <a:r>
              <a:rPr lang="ru-RU" sz="1400" dirty="0" smtClean="0"/>
              <a:t>:</a:t>
            </a:r>
            <a:r>
              <a:rPr lang="ru-RU" sz="1400" b="1" dirty="0" smtClean="0"/>
              <a:t> </a:t>
            </a:r>
            <a:r>
              <a:rPr lang="ru-RU" sz="1400" u="sng" dirty="0" smtClean="0">
                <a:hlinkClick r:id="rId2"/>
              </a:rPr>
              <a:t>https://zvezdacham.schoolrm.ru/sveden/employees/18116/211925/</a:t>
            </a:r>
            <a:r>
              <a:rPr lang="ru-RU" sz="1400" u="sng" dirty="0" smtClean="0"/>
              <a:t> 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ww\Downloads\губарев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928802"/>
            <a:ext cx="4000527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Соответствие данных первичного обследования и  диагноза перспективному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плану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индивидуальной или групповой коррекции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ww\Desktop\атестация\1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47" y="1357298"/>
            <a:ext cx="384812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продвижения обучающихся в соответствии с перспективным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планом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коррекционной работы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www\Desktop\атестация\1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114" y="1285860"/>
            <a:ext cx="413739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642918"/>
            <a:ext cx="6200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www\Desktop\атестация\1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143272" cy="4357718"/>
          </a:xfrm>
          <a:prstGeom prst="rect">
            <a:avLst/>
          </a:prstGeom>
          <a:noFill/>
        </p:spPr>
      </p:pic>
      <p:pic>
        <p:nvPicPr>
          <p:cNvPr id="4" name="Picture 3" descr="C:\Users\www\Desktop\атестация\1.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400049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5719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hlinkClick r:id="rId2"/>
              </a:rPr>
              <a:t>https://elshkola.edurm.ru/doshkolnoe-obrazovanie/краткосрочный-образовательный-проек/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>
                <a:hlinkClick r:id="rId3"/>
              </a:rPr>
              <a:t>https://педпроект.рф/губарева-е-а-мастер-класс/?ysclid=lnkcyyt14q649039205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w\Desktop\атестация\публикация-на-педагог-13 на портфоли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714776" cy="5500726"/>
          </a:xfrm>
          <a:prstGeom prst="rect">
            <a:avLst/>
          </a:prstGeom>
          <a:noFill/>
        </p:spPr>
      </p:pic>
      <p:pic>
        <p:nvPicPr>
          <p:cNvPr id="1027" name="Picture 3" descr="C:\Users\www\Desktop\атестация\Сертификат на портфоли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85765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заседаниях,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www\Desktop\атестация\1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714776" cy="5072098"/>
          </a:xfrm>
          <a:prstGeom prst="rect">
            <a:avLst/>
          </a:prstGeom>
          <a:noFill/>
        </p:spPr>
      </p:pic>
      <p:pic>
        <p:nvPicPr>
          <p:cNvPr id="4" name="Picture 4" descr="C:\Users\www\Desktop\атестация\1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92909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ww\Desktop\атестация\1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3" name="Picture 2" descr="C:\Users\www\Desktop\атестация\1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135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Министерство образования РМ</vt:lpstr>
      <vt:lpstr>                                       Представление собственного инновационного опыта по теме: «Использование универсальных  логопедических игр и упражнений  при коррекции речевых нарушений у детей дошкольного возраста»</vt:lpstr>
      <vt:lpstr>Слайд 3</vt:lpstr>
      <vt:lpstr>Слайд 4</vt:lpstr>
      <vt:lpstr>Слайд 5</vt:lpstr>
      <vt:lpstr>Наличие публикаций   https://elshkola.edurm.ru/doshkolnoe-obrazovanie/краткосрочный-образовательный-проек/  https://педпроект.рф/губарева-е-а-мастер-класс/?ysclid=lnkcyyt14q649039205  </vt:lpstr>
      <vt:lpstr>Слайд 7</vt:lpstr>
      <vt:lpstr>Выступления на заседаниях, методических советов, научно-практических конференциях, педагогических чтениях, семинарах, секциях, форумах, радиопередачах (очно)</vt:lpstr>
      <vt:lpstr>Слайд 9</vt:lpstr>
      <vt:lpstr>Слайд 10</vt:lpstr>
      <vt:lpstr>Проведение открытых занятий, мастер-классов, мероприятий (очно)</vt:lpstr>
      <vt:lpstr>Слайд 12</vt:lpstr>
      <vt:lpstr>Слайд 13</vt:lpstr>
      <vt:lpstr>Слайд 14</vt:lpstr>
      <vt:lpstr>Слайд 15</vt:lpstr>
      <vt:lpstr>Общественно-педагогическая активность педагога: участие в работе педагогических сообществ, комиссиях, в жюри конкурсов</vt:lpstr>
      <vt:lpstr>Участие педагога в профессиональных конкурсах</vt:lpstr>
      <vt:lpstr>Награды и поощрения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www</dc:creator>
  <cp:lastModifiedBy>1</cp:lastModifiedBy>
  <cp:revision>35</cp:revision>
  <dcterms:created xsi:type="dcterms:W3CDTF">2023-08-09T18:03:08Z</dcterms:created>
  <dcterms:modified xsi:type="dcterms:W3CDTF">2023-11-14T10:26:34Z</dcterms:modified>
</cp:coreProperties>
</file>