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0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7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7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2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2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72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18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7CA8-85BF-4716-8675-ACAFFDE1A57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5A182-1EC8-49C0-8C9C-1F03A7D02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4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0775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</a:t>
            </a:r>
            <a:b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конкурсе поделок «Весенний букет»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2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3275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- не просто одно из времен года, это новая жизнь. Волшебная пора, когда оживает природа, греет ласково солнышко, поют радостно птицы, все вокруг зеленеет, цветет, благоухает. Время прекрасного настроения и улыбок.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прошел конкурс поделок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«Весенний букет».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Букеты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благоухали яркими красками. В каждый из них вложена частичка души. Фантазия мастериц поражает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из различных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материалов: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фетр, гофрированная бумага,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салфетки, пластик…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Глядя на такую красоту настроение становится по-настоящему весенним.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1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638800"/>
            <a:ext cx="10515600" cy="827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Зозиных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114052"/>
            <a:ext cx="4025900" cy="53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3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5651500"/>
            <a:ext cx="10515600" cy="8397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Толкачевых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37" y="152400"/>
            <a:ext cx="3971925" cy="53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42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5778500"/>
            <a:ext cx="10515600" cy="7254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Суняйкиных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254000"/>
            <a:ext cx="3995173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2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695">
              <a:srgbClr val="E9D78F"/>
            </a:gs>
            <a:gs pos="18000">
              <a:schemeClr val="accent4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5867400"/>
            <a:ext cx="10515600" cy="63658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Корнеевых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37" y="330200"/>
            <a:ext cx="3870325" cy="51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8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5905500"/>
            <a:ext cx="10515600" cy="59848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Добрынкиных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241300"/>
            <a:ext cx="4086225" cy="54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4675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8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7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Фотоотчет  о конкурсе поделок «Весенний букет»</vt:lpstr>
      <vt:lpstr>Весна - не просто одно из времен года, это новая жизнь. Волшебная пора, когда оживает природа, греет ласково солнышко, поют радостно птицы, все вокруг зеленеет, цветет, благоухает. Время прекрасного настроения и улыбок. В нашей группе прошел конкурс поделок «Весенний букет». Букеты цветов благоухали яркими красками. В каждый из них вложена частичка души. Фантазия мастериц поражает. Цветы изготовлены из различных материалов: фетр, гофрированная бумага, салфетки, пластик… Глядя на такую красоту настроение становится по-настоящему весенним.</vt:lpstr>
      <vt:lpstr>Семья Зозиных</vt:lpstr>
      <vt:lpstr>Семья Толкачевых</vt:lpstr>
      <vt:lpstr>Семья Суняйкиных</vt:lpstr>
      <vt:lpstr>Семья Корнеевых</vt:lpstr>
      <vt:lpstr>Семья Добрынкиных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 о конкурсе поделок «Весенний букет»</dc:title>
  <dc:creator>Explosive</dc:creator>
  <cp:lastModifiedBy>Explosive</cp:lastModifiedBy>
  <cp:revision>3</cp:revision>
  <dcterms:created xsi:type="dcterms:W3CDTF">2021-03-28T17:45:38Z</dcterms:created>
  <dcterms:modified xsi:type="dcterms:W3CDTF">2021-03-28T18:38:11Z</dcterms:modified>
</cp:coreProperties>
</file>