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40"/>
  </p:notesMasterIdLst>
  <p:sldIdLst>
    <p:sldId id="270" r:id="rId2"/>
    <p:sldId id="271" r:id="rId3"/>
    <p:sldId id="326" r:id="rId4"/>
    <p:sldId id="329" r:id="rId5"/>
    <p:sldId id="313" r:id="rId6"/>
    <p:sldId id="320" r:id="rId7"/>
    <p:sldId id="325" r:id="rId8"/>
    <p:sldId id="258" r:id="rId9"/>
    <p:sldId id="297" r:id="rId10"/>
    <p:sldId id="259" r:id="rId11"/>
    <p:sldId id="296" r:id="rId12"/>
    <p:sldId id="262" r:id="rId13"/>
    <p:sldId id="290" r:id="rId14"/>
    <p:sldId id="264" r:id="rId15"/>
    <p:sldId id="330" r:id="rId16"/>
    <p:sldId id="268" r:id="rId17"/>
    <p:sldId id="292" r:id="rId18"/>
    <p:sldId id="299" r:id="rId19"/>
    <p:sldId id="277" r:id="rId20"/>
    <p:sldId id="293" r:id="rId21"/>
    <p:sldId id="276" r:id="rId22"/>
    <p:sldId id="314" r:id="rId23"/>
    <p:sldId id="275" r:id="rId24"/>
    <p:sldId id="294" r:id="rId25"/>
    <p:sldId id="315" r:id="rId26"/>
    <p:sldId id="316" r:id="rId27"/>
    <p:sldId id="318" r:id="rId28"/>
    <p:sldId id="332" r:id="rId29"/>
    <p:sldId id="331" r:id="rId30"/>
    <p:sldId id="269" r:id="rId31"/>
    <p:sldId id="319" r:id="rId32"/>
    <p:sldId id="317" r:id="rId33"/>
    <p:sldId id="295" r:id="rId34"/>
    <p:sldId id="283" r:id="rId35"/>
    <p:sldId id="279" r:id="rId36"/>
    <p:sldId id="286" r:id="rId37"/>
    <p:sldId id="278" r:id="rId38"/>
    <p:sldId id="328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44" autoAdjust="0"/>
    <p:restoredTop sz="96404" autoAdjust="0"/>
  </p:normalViewPr>
  <p:slideViewPr>
    <p:cSldViewPr snapToGrid="0">
      <p:cViewPr varScale="1">
        <p:scale>
          <a:sx n="115" d="100"/>
          <a:sy n="115" d="100"/>
        </p:scale>
        <p:origin x="146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2C3B65-BEF3-400A-980E-86751502FBE6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9D0DC7-061F-491B-B926-2F6821CF1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860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22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915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83167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545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01625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495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44859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059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106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734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114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095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948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082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978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157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BDB7C-AD40-4F20-A5E4-14AE19EA0BEC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087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870312"/>
            <a:ext cx="8968154" cy="237392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РМ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Вельмискина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Анна Викторовна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</a:t>
            </a:r>
            <a:r>
              <a:rPr lang="ru-RU" alt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7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</a:t>
            </a:r>
            <a:r>
              <a:rPr lang="ru-RU" altLang="ru-RU" sz="27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ребёнка - детский </a:t>
            </a:r>
            <a:r>
              <a:rPr lang="ru-RU" altLang="ru-RU" sz="27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 </a:t>
            </a:r>
            <a:r>
              <a:rPr lang="ru-RU" altLang="ru-RU" sz="27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№17»</a:t>
            </a:r>
            <a:r>
              <a:rPr lang="ru-RU" altLang="ru-RU" sz="2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4290645" y="2497015"/>
            <a:ext cx="4853355" cy="4360985"/>
          </a:xfrm>
        </p:spPr>
        <p:txBody>
          <a:bodyPr>
            <a:normAutofit fontScale="92500" lnSpcReduction="10000"/>
          </a:bodyPr>
          <a:lstStyle/>
          <a:p>
            <a:pPr algn="l">
              <a:spcBef>
                <a:spcPts val="0"/>
              </a:spcBef>
            </a:pPr>
            <a:r>
              <a:rPr lang="ru-RU" altLang="ru-RU" i="1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Дата рождения:        </a:t>
            </a:r>
            <a:r>
              <a:rPr lang="ru-RU" altLang="ru-RU" i="1" dirty="0" smtClean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14.01.1987 </a:t>
            </a:r>
            <a:r>
              <a:rPr lang="ru-RU" altLang="ru-RU" b="1" dirty="0" smtClean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г.</a:t>
            </a:r>
          </a:p>
          <a:p>
            <a:pPr algn="l">
              <a:spcBef>
                <a:spcPts val="0"/>
              </a:spcBef>
            </a:pPr>
            <a:r>
              <a:rPr lang="ru-RU" altLang="ru-RU" b="1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altLang="ru-RU" b="1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altLang="ru-RU" dirty="0">
                <a:solidFill>
                  <a:schemeClr val="tx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ru-RU" altLang="ru-RU" sz="19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altLang="ru-RU" sz="19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Профессиональное образование</a:t>
            </a:r>
            <a:endParaRPr lang="ru-RU" altLang="ru-RU" sz="19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ru-RU" alt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Филолог. Преподаватель</a:t>
            </a:r>
            <a:r>
              <a:rPr lang="ru-RU" altLang="ru-RU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Специальность «Филология»</a:t>
            </a:r>
            <a:endParaRPr lang="ru-RU" altLang="ru-RU" sz="1600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ru-RU" altLang="ru-RU" sz="17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МГУ </a:t>
            </a:r>
            <a:r>
              <a:rPr lang="ru-RU" altLang="ru-RU" sz="17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 </a:t>
            </a:r>
            <a:r>
              <a:rPr lang="ru-RU" altLang="ru-RU" sz="17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Н.П. Огарёва                                                            Диплом</a:t>
            </a:r>
            <a:r>
              <a:rPr lang="ru-RU" altLang="ru-RU" sz="1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ВСГ 3101834</a:t>
            </a:r>
            <a:r>
              <a:rPr lang="ru-RU" altLang="ru-RU" sz="1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7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</a:t>
            </a:r>
            <a:r>
              <a:rPr lang="ru-RU" altLang="ru-RU" sz="17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выдачи: </a:t>
            </a:r>
            <a:r>
              <a:rPr lang="ru-RU" altLang="ru-RU" sz="17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01.07.2009 </a:t>
            </a:r>
            <a:r>
              <a:rPr lang="ru-RU" altLang="ru-RU" sz="17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altLang="ru-RU" sz="17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>
              <a:spcBef>
                <a:spcPts val="0"/>
              </a:spcBef>
            </a:pPr>
            <a:r>
              <a:rPr lang="ru-RU" altLang="ru-RU" sz="19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altLang="ru-RU" sz="19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</a:t>
            </a:r>
            <a:r>
              <a:rPr lang="ru-RU" altLang="ru-RU" sz="19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переподготовка</a:t>
            </a:r>
          </a:p>
          <a:p>
            <a:pPr algn="l">
              <a:spcBef>
                <a:spcPts val="0"/>
              </a:spcBef>
            </a:pPr>
            <a:r>
              <a:rPr lang="ru-RU" altLang="ru-RU" sz="1600" i="1" dirty="0" smtClean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Присвоена квалификация </a:t>
            </a:r>
            <a:r>
              <a:rPr lang="en-US" altLang="ru-RU" sz="1600" i="1" dirty="0" smtClean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ru-RU" altLang="ru-RU" sz="1600" dirty="0" smtClean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Воспитатель</a:t>
            </a:r>
          </a:p>
          <a:p>
            <a:pPr algn="l">
              <a:spcBef>
                <a:spcPts val="0"/>
              </a:spcBef>
            </a:pPr>
            <a:r>
              <a:rPr lang="ru-RU" altLang="ru-RU" sz="1600" dirty="0" smtClean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ГБОУ ДПО  «Мордовский республиканский институт образования»</a:t>
            </a:r>
          </a:p>
          <a:p>
            <a:pPr algn="l">
              <a:spcBef>
                <a:spcPts val="0"/>
              </a:spcBef>
            </a:pPr>
            <a:r>
              <a:rPr lang="ru-RU" altLang="ru-RU" sz="1600" i="1" dirty="0" smtClean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Диплом 132404937630</a:t>
            </a:r>
          </a:p>
          <a:p>
            <a:pPr algn="l">
              <a:spcBef>
                <a:spcPts val="0"/>
              </a:spcBef>
            </a:pPr>
            <a:r>
              <a:rPr lang="ru-RU" altLang="ru-RU" sz="1600" i="1" dirty="0" smtClean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дата </a:t>
            </a:r>
            <a:r>
              <a:rPr lang="ru-RU" altLang="ru-RU" sz="1600" i="1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выдачи</a:t>
            </a:r>
            <a:r>
              <a:rPr lang="ru-RU" altLang="ru-RU" sz="1600" i="1" dirty="0" smtClean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:</a:t>
            </a:r>
            <a:r>
              <a:rPr lang="en-US" altLang="ru-RU" sz="1600" i="1" dirty="0" smtClean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ru-RU" altLang="ru-RU" sz="1600" i="1" dirty="0" smtClean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22.09.2017 г.</a:t>
            </a:r>
          </a:p>
          <a:p>
            <a:pPr algn="l">
              <a:spcBef>
                <a:spcPts val="0"/>
              </a:spcBef>
            </a:pPr>
            <a:r>
              <a:rPr lang="ru-RU" altLang="ru-RU" sz="1400" i="1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altLang="ru-RU" sz="1400" i="1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altLang="ru-RU" i="1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Стаж педагогической работы </a:t>
            </a:r>
            <a:br>
              <a:rPr lang="ru-RU" altLang="ru-RU" i="1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altLang="ru-RU" i="1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(по </a:t>
            </a:r>
            <a:r>
              <a:rPr lang="ru-RU" altLang="ru-RU" i="1" dirty="0" smtClean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специальности  воспитатель): </a:t>
            </a:r>
            <a:r>
              <a:rPr lang="ru-RU" altLang="ru-RU" i="1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2</a:t>
            </a:r>
            <a:r>
              <a:rPr lang="ru-RU" altLang="ru-RU" i="1" dirty="0" smtClean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ru-RU" altLang="ru-RU" i="1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г.</a:t>
            </a:r>
            <a:r>
              <a:rPr lang="ru-RU" altLang="ru-RU" b="1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altLang="ru-RU" b="1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altLang="ru-RU" i="1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Общий трудовой стаж: 9</a:t>
            </a:r>
            <a:r>
              <a:rPr lang="ru-RU" altLang="ru-RU" i="1" dirty="0" smtClean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лет </a:t>
            </a:r>
            <a:r>
              <a:rPr lang="ru-RU" altLang="ru-RU" i="1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altLang="ru-RU" i="1" dirty="0">
                <a:solidFill>
                  <a:srgbClr val="0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77" y="2497015"/>
            <a:ext cx="3059722" cy="429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11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2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70663" y="609600"/>
            <a:ext cx="2847703" cy="46155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5055576" cy="6858000"/>
          </a:xfrm>
          <a:prstGeom prst="rect">
            <a:avLst/>
          </a:prstGeom>
        </p:spPr>
      </p:pic>
      <p:pic>
        <p:nvPicPr>
          <p:cNvPr id="4" name="Рисунок 3" descr="C:\Documents and Settings\см и ат\Рабочий стол\Scan.t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5005" y="-124691"/>
            <a:ext cx="4438996" cy="6982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633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defRPr/>
            </a:pPr>
            <a:r>
              <a:rPr lang="en-US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4000" b="1" dirty="0" smtClean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воспитанников в:</a:t>
            </a:r>
            <a:b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конкурсах;</a:t>
            </a:r>
            <a:b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выставках;</a:t>
            </a:r>
            <a:b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турнирах;</a:t>
            </a:r>
            <a:b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соревнованиях;</a:t>
            </a:r>
            <a:b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акциях;</a:t>
            </a:r>
            <a:b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фестивалях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9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70663" y="609601"/>
            <a:ext cx="2142308" cy="67056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647" y="0"/>
            <a:ext cx="48487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7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17023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022" y="0"/>
            <a:ext cx="48269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06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647" y="0"/>
            <a:ext cx="48487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023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599"/>
            <a:ext cx="6347714" cy="5128591"/>
          </a:xfrm>
        </p:spPr>
        <p:txBody>
          <a:bodyPr/>
          <a:lstStyle/>
          <a:p>
            <a:pPr algn="ctr">
              <a:defRPr/>
            </a:pP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</a:t>
            </a:r>
            <a:br>
              <a:rPr lang="ru-RU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научно-практических конференциях, педагогических чтениях, семинарах, секциях, методических объединениях</a:t>
            </a:r>
            <a:r>
              <a:rPr lang="ru-RU" b="1" dirty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dirty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59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7943" y="664684"/>
            <a:ext cx="1410788" cy="27584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180" y="0"/>
            <a:ext cx="4851639" cy="679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0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1531" y="609600"/>
            <a:ext cx="1141977" cy="22642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3" name="Рисунок 2" descr="C:\Documents and Settings\см и ат\Рабочий стол\Scan.t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6068" y="0"/>
            <a:ext cx="4958928" cy="6791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6916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2364" y="1391478"/>
            <a:ext cx="6347714" cy="3048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4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4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открытых занятий, </a:t>
            </a:r>
            <a:br>
              <a:rPr lang="ru-RU" sz="4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классов, мероприятий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804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061" y="1616765"/>
            <a:ext cx="7328452" cy="3949147"/>
          </a:xfrm>
        </p:spPr>
        <p:txBody>
          <a:bodyPr/>
          <a:lstStyle/>
          <a:p>
            <a:pPr algn="ctr"/>
            <a:r>
              <a:rPr lang="ru-RU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инновационной (экспериментальной деятельности)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844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19" y="609600"/>
            <a:ext cx="3291841" cy="34398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180" y="0"/>
            <a:ext cx="48516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80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8381" y="1060175"/>
            <a:ext cx="6347714" cy="441297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Общественная активность педагога, участие в экспертных комиссиях, в жюри конкурсов, депутатская деятельность.</a:t>
            </a:r>
            <a:r>
              <a:rPr lang="ru-RU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66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647" y="0"/>
            <a:ext cx="48487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5161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0903" y="1802296"/>
            <a:ext cx="6347714" cy="204083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4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Позитивные результаты работы с воспитанниками</a:t>
            </a:r>
            <a:r>
              <a:rPr lang="ru-RU" b="1" dirty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b="1" dirty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649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57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0"/>
            <a:ext cx="457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19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516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7034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4886" y="2292625"/>
            <a:ext cx="6347714" cy="250466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4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Качество взаимодействия с родителями</a:t>
            </a:r>
            <a:r>
              <a:rPr lang="ru-RU" sz="4000" b="1" dirty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4000" b="1" dirty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99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55127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373" y="0"/>
            <a:ext cx="46966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5021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706" y="0"/>
            <a:ext cx="4361218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487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017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004" y="0"/>
            <a:ext cx="4527472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050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322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060" y="1616765"/>
            <a:ext cx="8290801" cy="3949147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altLang="ru-RU" dirty="0">
                <a:solidFill>
                  <a:srgbClr val="FF0000"/>
                </a:solidFill>
                <a:latin typeface="Times New Roman" panose="02020603050405020304" pitchFamily="18" charset="0"/>
              </a:rPr>
              <a:t>Инновационный педагогический опыт представлен на сайте:</a:t>
            </a:r>
            <a:r>
              <a:rPr lang="ru-RU" altLang="ru-RU" dirty="0">
                <a:solidFill>
                  <a:srgbClr val="FF0000"/>
                </a:solidFill>
                <a:latin typeface="Arial" panose="020B0604020202020204" pitchFamily="34" charset="0"/>
              </a:rPr>
              <a:t/>
            </a:r>
            <a:br>
              <a:rPr lang="ru-RU" altLang="ru-RU" dirty="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en-US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https</a:t>
            </a:r>
            <a:r>
              <a:rPr lang="en-US" altLang="ru-RU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://ds17sar.schoolrm.ru/sveden/employees/30121/361641/</a:t>
            </a:r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42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4886" y="2292625"/>
            <a:ext cx="6347714" cy="2504661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4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Работа с детьми из социально-неблагополучных семей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07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647" y="0"/>
            <a:ext cx="48487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649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4886" y="2292625"/>
            <a:ext cx="6347714" cy="250466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4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педагога в профессиональных конкурсах</a:t>
            </a:r>
            <a:r>
              <a:rPr lang="ru-RU" sz="4000" b="1" dirty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4000" b="1" dirty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43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7233" y="609600"/>
            <a:ext cx="2194561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180" y="0"/>
            <a:ext cx="48516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4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1802674"/>
            <a:ext cx="5072744" cy="12772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677" y="-58190"/>
            <a:ext cx="4851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1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defRPr/>
            </a:pPr>
            <a:r>
              <a:rPr lang="ru-RU" sz="4000" b="1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000" b="1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4000" b="1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 педагога в </a:t>
            </a:r>
            <a:r>
              <a:rPr lang="ru-RU" b="1" dirty="0" err="1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межаттестационный</a:t>
            </a:r>
            <a:r>
              <a:rPr lang="ru-RU" b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период </a:t>
            </a:r>
            <a:r>
              <a:rPr lang="ru-RU" b="1" dirty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8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1497496"/>
            <a:ext cx="6347714" cy="3313042"/>
          </a:xfrm>
        </p:spPr>
        <p:txBody>
          <a:bodyPr/>
          <a:lstStyle/>
          <a:p>
            <a:pPr algn="ctr"/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647" y="0"/>
            <a:ext cx="48487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7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680065" cy="6858000"/>
          </a:xfrm>
          <a:prstGeom prst="rect">
            <a:avLst/>
          </a:prstGeom>
        </p:spPr>
      </p:pic>
      <p:pic>
        <p:nvPicPr>
          <p:cNvPr id="4" name="Рисунок 3" descr="J:\скан\Scan.t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0064" y="1"/>
            <a:ext cx="453959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8946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1497496"/>
            <a:ext cx="6347714" cy="3313042"/>
          </a:xfrm>
        </p:spPr>
        <p:txBody>
          <a:bodyPr/>
          <a:lstStyle/>
          <a:p>
            <a:pPr algn="ctr"/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3905" y="2834640"/>
            <a:ext cx="69826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 !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44030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8" y="-114300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66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30684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294" y="0"/>
            <a:ext cx="48487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018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647" y="0"/>
            <a:ext cx="48487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76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72247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246" y="0"/>
            <a:ext cx="4671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258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1550504"/>
            <a:ext cx="6347714" cy="353833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публикаций, включая интернет публикации</a:t>
            </a:r>
            <a:b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09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48593" y="609600"/>
            <a:ext cx="2377441" cy="474617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180" y="0"/>
            <a:ext cx="48516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9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2167</TotalTime>
  <Words>100</Words>
  <Application>Microsoft Office PowerPoint</Application>
  <PresentationFormat>Экран (4:3)</PresentationFormat>
  <Paragraphs>26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5" baseType="lpstr">
      <vt:lpstr>Arial</vt:lpstr>
      <vt:lpstr>Calibri</vt:lpstr>
      <vt:lpstr>Microsoft Sans Serif</vt:lpstr>
      <vt:lpstr>Times New Roman</vt:lpstr>
      <vt:lpstr>Trebuchet MS</vt:lpstr>
      <vt:lpstr>Wingdings 3</vt:lpstr>
      <vt:lpstr>Аспект</vt:lpstr>
      <vt:lpstr>                                                                     Министерство образования РМ  ПОРТФОЛИО Вельмискина Анна Викторовна  Воспитателя МАДОУ «Центр развития ребёнка - детский сад №17»   </vt:lpstr>
      <vt:lpstr>1. Участие в инновационной (экспериментальной деятельности) </vt:lpstr>
      <vt:lpstr> Инновационный педагогический опыт представлен на сайте: https://ds17sar.schoolrm.ru/sveden/employees/30121/361641/ </vt:lpstr>
      <vt:lpstr>Презентация PowerPoint</vt:lpstr>
      <vt:lpstr>Презентация PowerPoint</vt:lpstr>
      <vt:lpstr>Презентация PowerPoint</vt:lpstr>
      <vt:lpstr>Презентация PowerPoint</vt:lpstr>
      <vt:lpstr>2. Наличие публикаций, включая интернет публикации </vt:lpstr>
      <vt:lpstr>Презентация PowerPoint</vt:lpstr>
      <vt:lpstr>Презентация PowerPoint</vt:lpstr>
      <vt:lpstr>Презентация PowerPoint</vt:lpstr>
      <vt:lpstr>3. Результаты участия воспитанников в: конкурсах; выставках; турнирах; соревнованиях; - акциях; - фестивалях</vt:lpstr>
      <vt:lpstr>Презентация PowerPoint</vt:lpstr>
      <vt:lpstr>Презентация PowerPoint</vt:lpstr>
      <vt:lpstr>Презентация PowerPoint</vt:lpstr>
      <vt:lpstr>4. Выступления  на научно-практических конференциях, педагогических чтениях, семинарах, секциях, методических объединениях </vt:lpstr>
      <vt:lpstr>Презентация PowerPoint</vt:lpstr>
      <vt:lpstr>Презентация PowerPoint</vt:lpstr>
      <vt:lpstr>5. Проведение открытых занятий,  мастер – классов, мероприятий </vt:lpstr>
      <vt:lpstr>Презентация PowerPoint</vt:lpstr>
      <vt:lpstr>6. Общественная активность педагога, участие в экспертных комиссиях, в жюри конкурсов, депутатская деятельность. </vt:lpstr>
      <vt:lpstr>Презентация PowerPoint</vt:lpstr>
      <vt:lpstr>7. Позитивные результаты работы с воспитанниками </vt:lpstr>
      <vt:lpstr>Презентация PowerPoint</vt:lpstr>
      <vt:lpstr>Презентация PowerPoint</vt:lpstr>
      <vt:lpstr>8. Качество взаимодействия с родителями </vt:lpstr>
      <vt:lpstr>Презентация PowerPoint</vt:lpstr>
      <vt:lpstr>Презентация PowerPoint</vt:lpstr>
      <vt:lpstr>Презентация PowerPoint</vt:lpstr>
      <vt:lpstr>9. Работа с детьми из социально-неблагополучных семей</vt:lpstr>
      <vt:lpstr>Презентация PowerPoint</vt:lpstr>
      <vt:lpstr>10. Участие педагога в профессиональных конкурсах </vt:lpstr>
      <vt:lpstr>Презентация PowerPoint</vt:lpstr>
      <vt:lpstr>Презентация PowerPoint</vt:lpstr>
      <vt:lpstr>11. Награды и поощрения педагога в межаттестационный период    </vt:lpstr>
      <vt:lpstr> </vt:lpstr>
      <vt:lpstr>Презентация PowerPoint</vt:lpstr>
      <vt:lpstr>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LERA</dc:creator>
  <cp:lastModifiedBy>Пользователь Windows</cp:lastModifiedBy>
  <cp:revision>95</cp:revision>
  <dcterms:created xsi:type="dcterms:W3CDTF">2016-06-24T07:37:12Z</dcterms:created>
  <dcterms:modified xsi:type="dcterms:W3CDTF">2021-02-12T10:36:49Z</dcterms:modified>
</cp:coreProperties>
</file>