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89" r:id="rId5"/>
    <p:sldId id="259" r:id="rId6"/>
    <p:sldId id="260" r:id="rId7"/>
    <p:sldId id="261" r:id="rId8"/>
    <p:sldId id="291" r:id="rId9"/>
    <p:sldId id="262" r:id="rId10"/>
    <p:sldId id="290" r:id="rId11"/>
    <p:sldId id="263" r:id="rId12"/>
    <p:sldId id="296" r:id="rId13"/>
    <p:sldId id="264" r:id="rId14"/>
    <p:sldId id="292" r:id="rId15"/>
    <p:sldId id="265" r:id="rId16"/>
    <p:sldId id="266" r:id="rId17"/>
    <p:sldId id="293" r:id="rId18"/>
    <p:sldId id="267" r:id="rId19"/>
    <p:sldId id="268" r:id="rId20"/>
    <p:sldId id="269" r:id="rId21"/>
    <p:sldId id="297" r:id="rId22"/>
    <p:sldId id="309" r:id="rId23"/>
    <p:sldId id="310" r:id="rId24"/>
    <p:sldId id="270" r:id="rId25"/>
    <p:sldId id="294" r:id="rId26"/>
    <p:sldId id="315" r:id="rId27"/>
    <p:sldId id="273" r:id="rId28"/>
    <p:sldId id="314" r:id="rId29"/>
    <p:sldId id="312" r:id="rId30"/>
    <p:sldId id="272" r:id="rId31"/>
    <p:sldId id="271" r:id="rId32"/>
    <p:sldId id="298" r:id="rId33"/>
    <p:sldId id="295" r:id="rId34"/>
    <p:sldId id="275" r:id="rId35"/>
    <p:sldId id="274" r:id="rId36"/>
    <p:sldId id="283" r:id="rId37"/>
    <p:sldId id="282" r:id="rId38"/>
    <p:sldId id="281" r:id="rId39"/>
    <p:sldId id="299" r:id="rId40"/>
    <p:sldId id="300" r:id="rId41"/>
    <p:sldId id="280" r:id="rId42"/>
    <p:sldId id="279" r:id="rId43"/>
    <p:sldId id="301" r:id="rId44"/>
    <p:sldId id="278" r:id="rId45"/>
    <p:sldId id="302" r:id="rId46"/>
    <p:sldId id="303" r:id="rId47"/>
    <p:sldId id="277" r:id="rId48"/>
    <p:sldId id="276" r:id="rId49"/>
    <p:sldId id="285" r:id="rId50"/>
    <p:sldId id="304" r:id="rId51"/>
    <p:sldId id="311" r:id="rId52"/>
    <p:sldId id="284" r:id="rId53"/>
    <p:sldId id="286" r:id="rId54"/>
    <p:sldId id="287" r:id="rId55"/>
    <p:sldId id="288" r:id="rId56"/>
    <p:sldId id="305" r:id="rId57"/>
    <p:sldId id="306" r:id="rId58"/>
    <p:sldId id="307" r:id="rId59"/>
    <p:sldId id="313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15ADE9E-3C86-44B0-A7FC-9596DEB112A8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84933B4-7CCD-4E1A-BF7B-3A5646C29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0sar.schoolrm.ru/sveden/employees/11150/192396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0"/>
            <a:ext cx="7929618" cy="2143139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Министерство образования Республики Мордовии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Кутовой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Ольги Борисовны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воспитатель МДОУ «Детский сад №40»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2071678"/>
            <a:ext cx="6143668" cy="42148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Дата рождения 26.03.1971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высшее МГУ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им.Н.П.Огарёва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Специальность: физика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Диплом ЦВ №103266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Дата  выдачи 29.06.1993.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Переподготовка регистрационный номер 560 от 28.03.2019.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Общий трудовой стаж 26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16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 высшая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  <a:endParaRPr lang="ru-RU" sz="1600" dirty="0"/>
          </a:p>
        </p:txBody>
      </p:sp>
      <p:pic>
        <p:nvPicPr>
          <p:cNvPr id="6" name="Рисунок 5" descr="IMG_20200827_115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0253" y="3214686"/>
            <a:ext cx="2314569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1а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357166"/>
            <a:ext cx="4282171" cy="6055621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6241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2976" y="2500306"/>
            <a:ext cx="749935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справка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43757"/>
            <a:ext cx="4363811" cy="617220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Рисунок 2" descr="всем4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154" y="357166"/>
            <a:ext cx="4477846" cy="615879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5852" y="3000372"/>
            <a:ext cx="74993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публикаций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49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817678" cy="631980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48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48 (2)_page-0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71546"/>
            <a:ext cx="3788057" cy="5357850"/>
          </a:xfrm>
        </p:spPr>
      </p:pic>
      <p:pic>
        <p:nvPicPr>
          <p:cNvPr id="5" name="Рисунок 4" descr="1286088-016-015-s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214422"/>
            <a:ext cx="3357586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10800000" flipV="1">
            <a:off x="1142976" y="357166"/>
            <a:ext cx="7500958" cy="571501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воспитанников в: конкурсах, выставках,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турнирах, 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соревнованиях,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акциях,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4497"/>
            <a:ext cx="4875454" cy="635176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08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9.02.2020 кутоваяVP191-576824D317363 (4)_page-0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357298"/>
            <a:ext cx="3397250" cy="4800600"/>
          </a:xfrm>
        </p:spPr>
      </p:pic>
      <p:pic>
        <p:nvPicPr>
          <p:cNvPr id="5" name="Рисунок 4" descr="VP246-576823D317359 (3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357298"/>
            <a:ext cx="3386463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ыдыкина Арина, UK-47220_page-0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03848" y="908720"/>
            <a:ext cx="3437718" cy="485778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3116"/>
            <a:ext cx="7498080" cy="20717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тема: «Патриотическое воспитание детей дошкольного возраста»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57290" y="4214818"/>
            <a:ext cx="7498080" cy="1500174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3300" dirty="0" smtClean="0">
                <a:hlinkClick r:id="rId2"/>
              </a:rPr>
              <a:t>https://ds40sar.schoolrm.ru/sveden/employees/11150/192396/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57313" y="2143116"/>
            <a:ext cx="7786687" cy="2500313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5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4091832" cy="578645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65" y="500042"/>
            <a:ext cx="4102852" cy="578645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295476" cy="607428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61" y="260647"/>
            <a:ext cx="4315625" cy="607429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22871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796707" cy="659735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4624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4438" y="1357313"/>
            <a:ext cx="7929562" cy="32861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научно-практических конференциях,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семинарах, секциях,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форумах, радиопередачах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vospital\Desktop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r="2796" b="7231"/>
          <a:stretch/>
        </p:blipFill>
        <p:spPr bwMode="auto">
          <a:xfrm>
            <a:off x="21161" y="332656"/>
            <a:ext cx="4564319" cy="64614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tvospital\Desktop\11А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r="3975" b="8945"/>
          <a:stretch/>
        </p:blipFill>
        <p:spPr bwMode="auto">
          <a:xfrm>
            <a:off x="4533562" y="332656"/>
            <a:ext cx="4610439" cy="64614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614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esktop\11Б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5"/>
            <a:ext cx="4503540" cy="61937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730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ертификат мрио-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95736" y="99118"/>
            <a:ext cx="4752528" cy="6722005"/>
          </a:xfr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1294" y="-320973"/>
            <a:ext cx="5400599" cy="74279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4725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6905" r="3561" b="13281"/>
          <a:stretch/>
        </p:blipFill>
        <p:spPr>
          <a:xfrm rot="5400000">
            <a:off x="2150890" y="-364048"/>
            <a:ext cx="5562299" cy="763284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723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285992"/>
            <a:ext cx="7498080" cy="157162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9697" y="-851506"/>
            <a:ext cx="5908953" cy="813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правка 7г-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120306" y="521891"/>
            <a:ext cx="4078884" cy="5767782"/>
          </a:xfrm>
          <a:ln>
            <a:solidFill>
              <a:schemeClr val="accent2"/>
            </a:solidFill>
          </a:ln>
        </p:spPr>
      </p:pic>
      <p:pic>
        <p:nvPicPr>
          <p:cNvPr id="5" name="Рисунок 4" descr="справка7к-1.jpg"/>
          <p:cNvPicPr>
            <a:picLocks noChangeAspect="1"/>
          </p:cNvPicPr>
          <p:nvPr/>
        </p:nvPicPr>
        <p:blipFill rotWithShape="1">
          <a:blip r:embed="rId3" cstate="print"/>
          <a:srcRect t="46058"/>
          <a:stretch/>
        </p:blipFill>
        <p:spPr>
          <a:xfrm rot="16200000">
            <a:off x="-662368" y="1821183"/>
            <a:ext cx="4515642" cy="312276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4414" y="1643050"/>
            <a:ext cx="7929586" cy="286861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7г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291" y="116632"/>
            <a:ext cx="4665250" cy="659735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7а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9641" y="357165"/>
            <a:ext cx="4277291" cy="60487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Содержимое 3" descr="справка7д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277909" cy="604872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56097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правка7в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682" y="571480"/>
            <a:ext cx="4250302" cy="578647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26" name="Picture 2" descr="C:\Users\1\Downloads\кутовая5 00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467" y="571480"/>
            <a:ext cx="4207148" cy="57864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06" y="116632"/>
            <a:ext cx="4582775" cy="648072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1357298"/>
            <a:ext cx="7499350" cy="329723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2976" y="274638"/>
            <a:ext cx="7786742" cy="415448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</a:t>
            </a:r>
            <a:b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сообществах, в жюри конкурсов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059" y="143168"/>
            <a:ext cx="4564010" cy="645418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лосов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77" y="428604"/>
            <a:ext cx="4328123" cy="612060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Рисунок 4" descr="справка проф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5" y="428604"/>
            <a:ext cx="4328123" cy="612060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337038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26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61" y="260648"/>
            <a:ext cx="4490678" cy="633670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7498080" cy="471490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воспитанниками: 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-наличие системы воспитательной работы;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наличие качественной эстетически оформленной текущей документации;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-организация индивидуального подхода; 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отлаженная система взаимодействия с родителями; 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реализация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 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правка1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9412"/>
            <a:ext cx="4303423" cy="608567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Рисунок 2" descr="справка10а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4"/>
            <a:ext cx="4306129" cy="608950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1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166" y="116632"/>
            <a:ext cx="4684615" cy="662473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357166"/>
            <a:ext cx="7498080" cy="421484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 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систематическое проведение родительских собраний; 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консультаций;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проведение экскурсий, образовательных путешествий с детьми;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проведение совместных конкурсов, выставок;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организация родителей на субботниках, благоустройстве участков, создание развивающей среды группы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правка1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11411"/>
            <a:ext cx="4272983" cy="6042628"/>
          </a:xfrm>
          <a:ln>
            <a:solidFill>
              <a:schemeClr val="accent2"/>
            </a:solidFill>
          </a:ln>
        </p:spPr>
      </p:pic>
      <p:pic>
        <p:nvPicPr>
          <p:cNvPr id="5" name="Рисунок 4" descr="справка11а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4"/>
            <a:ext cx="4221040" cy="596917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11а (2)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571480"/>
            <a:ext cx="4091849" cy="578647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Рисунок 4" descr="справка 11в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3" y="571480"/>
            <a:ext cx="4091849" cy="578647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85852" y="1928802"/>
            <a:ext cx="7498080" cy="21431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правка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88640"/>
            <a:ext cx="4572032" cy="6465529"/>
          </a:xfr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643182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иказ инновация в ДОУ (2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48" y="419417"/>
            <a:ext cx="4405789" cy="57016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027" name="Picture 3" descr="C:\Users\1\Desktop\приказ инновация в ДОУ (2)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194" y="419418"/>
            <a:ext cx="4405790" cy="57016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1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149"/>
            <a:ext cx="4996898" cy="68722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1534" b="1587"/>
          <a:stretch/>
        </p:blipFill>
        <p:spPr>
          <a:xfrm>
            <a:off x="2555776" y="188640"/>
            <a:ext cx="4493067" cy="64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49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f5edfb672ad7484f1bc089c5b0ea50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642918"/>
            <a:ext cx="3825176" cy="5406413"/>
          </a:xfrm>
        </p:spPr>
      </p:pic>
      <p:pic>
        <p:nvPicPr>
          <p:cNvPr id="5" name="Рисунок 4" descr="diplom_author_307671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7968" y="637126"/>
            <a:ext cx="3861749" cy="545810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c48ce4ec126c860a38d3ff774fb12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9638" y="857232"/>
            <a:ext cx="3841344" cy="5429264"/>
          </a:xfrm>
          <a:prstGeom prst="rect">
            <a:avLst/>
          </a:prstGeom>
        </p:spPr>
      </p:pic>
      <p:pic>
        <p:nvPicPr>
          <p:cNvPr id="5" name="Рисунок 4" descr="diplom_author_307673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1568" y="857232"/>
            <a:ext cx="3841344" cy="54292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VP246-576823D317360 (2)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214290"/>
            <a:ext cx="4397330" cy="621508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571744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БЛАГОД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22584"/>
            <a:ext cx="4954208" cy="681355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утовая 1 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4051311" cy="5572140"/>
          </a:xfrm>
          <a:prstGeom prst="rect">
            <a:avLst/>
          </a:prstGeom>
        </p:spPr>
      </p:pic>
      <p:pic>
        <p:nvPicPr>
          <p:cNvPr id="5" name="Рисунок 4" descr="кутовая 2 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0104" y="714356"/>
            <a:ext cx="4051311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86083-076-079-s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614873"/>
            <a:ext cx="4283968" cy="57795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4501" b="4286"/>
          <a:stretch/>
        </p:blipFill>
        <p:spPr>
          <a:xfrm>
            <a:off x="395536" y="620688"/>
            <a:ext cx="3938636" cy="577371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4482580" cy="61653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000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все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4717421" cy="64878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всем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347" y="398571"/>
            <a:ext cx="4369974" cy="60100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5" name="Picture 5" descr="C:\Users\1\Desktop\всем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98571"/>
            <a:ext cx="4369974" cy="60100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357166"/>
            <a:ext cx="4297472" cy="6077259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961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Трямкина 6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632" y="764705"/>
            <a:ext cx="4197056" cy="57722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099" name="Picture 3" descr="C:\Users\1\Desktop\Трямкина7 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118" y="764704"/>
            <a:ext cx="4197057" cy="57722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369</TotalTime>
  <Words>81</Words>
  <Application>Microsoft Office PowerPoint</Application>
  <PresentationFormat>Экран (4:3)</PresentationFormat>
  <Paragraphs>20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Солнцестояние</vt:lpstr>
      <vt:lpstr>      Министерство образования Республики Мордовии                                   Портфолио                       Кутовой Ольги Борисовны               воспитатель МДОУ «Детский сад №40»  </vt:lpstr>
      <vt:lpstr>Представление педагогического опыта тема: «Патриотическое воспитание детей дошкольного возраста» </vt:lpstr>
      <vt:lpstr> </vt:lpstr>
      <vt:lpstr>Участие в инновационной (экспериментальной) деятельности.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    Наличие публикаций     </vt:lpstr>
      <vt:lpstr>Презентация PowerPoint</vt:lpstr>
      <vt:lpstr>Презентация PowerPoint</vt:lpstr>
      <vt:lpstr>Результаты участия  воспитанников в: конкурсах, выставках, турнирах,  соревнованиях, акциях, фестивалях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Экспертная деятельность</vt:lpstr>
      <vt:lpstr>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Позитивные результаты работы с воспитанниками:  -наличие системы воспитательной работы;  - наличие качественной эстетически оформленной текущей документации;  -организация индивидуального подхода;  - снижение простудной заболеваемости воспитанников;  - отлаженная система взаимодействия с родителями;  - отсутствие жалоб и обращений родителей на неправомерные действия;  - реализация здоровьесберегающих технологий в воспитательном процессе;  - духовно-нравственное воспитание и народные традиции</vt:lpstr>
      <vt:lpstr>Презентация PowerPoint</vt:lpstr>
      <vt:lpstr>Презентация PowerPoint</vt:lpstr>
      <vt:lpstr>Качество взаимодействия с родителями:  - систематическое проведение родительских собраний;  - проведение круглых столов, консультаций;  - проведение экскурсий, образовательных путешествий с детьми;  - проведение совместных конкурсов, выставок;  - организация родителей на субботниках, благоустройстве участков, создание развивающей среды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Мордовии</dc:title>
  <dc:creator>1</dc:creator>
  <cp:lastModifiedBy>stvospital</cp:lastModifiedBy>
  <cp:revision>75</cp:revision>
  <dcterms:created xsi:type="dcterms:W3CDTF">2020-07-31T13:18:46Z</dcterms:created>
  <dcterms:modified xsi:type="dcterms:W3CDTF">2020-10-01T08:33:05Z</dcterms:modified>
</cp:coreProperties>
</file>