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22"/>
  </p:notesMasterIdLst>
  <p:sldIdLst>
    <p:sldId id="266" r:id="rId2"/>
    <p:sldId id="256" r:id="rId3"/>
    <p:sldId id="274" r:id="rId4"/>
    <p:sldId id="275" r:id="rId5"/>
    <p:sldId id="271" r:id="rId6"/>
    <p:sldId id="272" r:id="rId7"/>
    <p:sldId id="273" r:id="rId8"/>
    <p:sldId id="270" r:id="rId9"/>
    <p:sldId id="259" r:id="rId10"/>
    <p:sldId id="267" r:id="rId11"/>
    <p:sldId id="268" r:id="rId12"/>
    <p:sldId id="260" r:id="rId13"/>
    <p:sldId id="261" r:id="rId14"/>
    <p:sldId id="262" r:id="rId15"/>
    <p:sldId id="276" r:id="rId16"/>
    <p:sldId id="263" r:id="rId17"/>
    <p:sldId id="277" r:id="rId18"/>
    <p:sldId id="264" r:id="rId19"/>
    <p:sldId id="278" r:id="rId20"/>
    <p:sldId id="26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-1200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353DF-3EB8-4D19-B263-DB5E224F2423}" type="datetimeFigureOut">
              <a:rPr lang="ru-RU" smtClean="0"/>
              <a:pPr/>
              <a:t>01.10.2022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3D86D-7AC8-44A3-96B6-ACBDE23316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8428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3D86D-7AC8-44A3-96B6-ACBDE23316D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60322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F1FB00-0D24-4A6C-AEF1-DB3062827A6D}" type="datetimeFigureOut">
              <a:rPr lang="ru-RU" smtClean="0"/>
              <a:pPr/>
              <a:t>01.10.2022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AB124A-CCF7-492B-9C20-D176AD8156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F1FB00-0D24-4A6C-AEF1-DB3062827A6D}" type="datetimeFigureOut">
              <a:rPr lang="ru-RU" smtClean="0"/>
              <a:pPr/>
              <a:t>01.10.2022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AB124A-CCF7-492B-9C20-D176AD8156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6416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78232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F1FB00-0D24-4A6C-AEF1-DB3062827A6D}" type="datetimeFigureOut">
              <a:rPr lang="ru-RU" smtClean="0"/>
              <a:pPr/>
              <a:t>01.10.2022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AB124A-CCF7-492B-9C20-D176AD8156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F1FB00-0D24-4A6C-AEF1-DB3062827A6D}" type="datetimeFigureOut">
              <a:rPr lang="ru-RU" smtClean="0"/>
              <a:pPr/>
              <a:t>01.10.2022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AB124A-CCF7-492B-9C20-D176AD8156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6438603" y="1073888"/>
            <a:ext cx="5762848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498621" y="0"/>
            <a:ext cx="7352715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6635304" y="1285480"/>
            <a:ext cx="4114800" cy="1584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7931152" y="4246564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489099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489099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F1FB00-0D24-4A6C-AEF1-DB3062827A6D}" type="datetimeFigureOut">
              <a:rPr lang="ru-RU" smtClean="0"/>
              <a:pPr/>
              <a:t>01.10.2022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AB124A-CCF7-492B-9C20-D176AD8156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84213" y="402265"/>
            <a:ext cx="1133856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49538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548145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59793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63560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67304" y="680477"/>
            <a:ext cx="4876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F1FB00-0D24-4A6C-AEF1-DB3062827A6D}" type="datetimeFigureOut">
              <a:rPr lang="ru-RU" smtClean="0"/>
              <a:pPr/>
              <a:t>01.10.2022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AB124A-CCF7-492B-9C20-D176AD8156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6"/>
            <a:ext cx="11822773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F1FB00-0D24-4A6C-AEF1-DB3062827A6D}" type="datetimeFigureOut">
              <a:rPr lang="ru-RU" smtClean="0"/>
              <a:pPr/>
              <a:t>01.10.2022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AB124A-CCF7-492B-9C20-D176AD8156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17053" y="680477"/>
            <a:ext cx="6096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307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7669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9969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252455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302243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339912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71613" y="680477"/>
            <a:ext cx="4876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F1FB00-0D24-4A6C-AEF1-DB3062827A6D}" type="datetimeFigureOut">
              <a:rPr lang="ru-RU" smtClean="0"/>
              <a:pPr/>
              <a:t>01.10.2022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AB124A-CCF7-492B-9C20-D176AD8156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F1FB00-0D24-4A6C-AEF1-DB3062827A6D}" type="datetimeFigureOut">
              <a:rPr lang="ru-RU" smtClean="0"/>
              <a:pPr/>
              <a:t>01.10.2022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AB124A-CCF7-492B-9C20-D176AD8156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F1FB00-0D24-4A6C-AEF1-DB3062827A6D}" type="datetimeFigureOut">
              <a:rPr lang="ru-RU" smtClean="0"/>
              <a:pPr/>
              <a:t>01.10.2022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5AB124A-CCF7-492B-9C20-D176AD8156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484260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11374903" y="1197789"/>
            <a:ext cx="132763" cy="171288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11578103" y="1350189"/>
            <a:ext cx="132763" cy="171288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11115579" y="1453352"/>
            <a:ext cx="132763" cy="171288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>
            <a:extLst/>
          </a:lstStyle>
          <a:p>
            <a:fld id="{D8F1FB00-0D24-4A6C-AEF1-DB3062827A6D}" type="datetimeFigureOut">
              <a:rPr lang="ru-RU" smtClean="0"/>
              <a:pPr/>
              <a:t>01.10.2022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>
            <a:extLst/>
          </a:lstStyle>
          <a:p>
            <a:fld id="{B5AB124A-CCF7-492B-9C20-D176AD8156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8F1FB00-0D24-4A6C-AEF1-DB3062827A6D}" type="datetimeFigureOut">
              <a:rPr lang="ru-RU" smtClean="0"/>
              <a:pPr/>
              <a:t>01.10.2022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5AB124A-CCF7-492B-9C20-D176AD8156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826" t="9493" r="15869" b="6159"/>
          <a:stretch/>
        </p:blipFill>
        <p:spPr>
          <a:xfrm>
            <a:off x="2193271" y="2"/>
            <a:ext cx="7535797" cy="66857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7819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681" t="19130" r="8551"/>
          <a:stretch/>
        </p:blipFill>
        <p:spPr>
          <a:xfrm>
            <a:off x="1736037" y="198780"/>
            <a:ext cx="9068948" cy="65663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2487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298" r="17093"/>
          <a:stretch/>
        </p:blipFill>
        <p:spPr>
          <a:xfrm>
            <a:off x="2372139" y="0"/>
            <a:ext cx="7156175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290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156"/>
          <a:stretch/>
        </p:blipFill>
        <p:spPr>
          <a:xfrm>
            <a:off x="1" y="330284"/>
            <a:ext cx="11129759" cy="55429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6525" y="5609494"/>
            <a:ext cx="108672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ЧС бывают</a:t>
            </a:r>
            <a:r>
              <a:rPr lang="ru-RU" dirty="0" smtClean="0"/>
              <a:t> </a:t>
            </a:r>
            <a:r>
              <a:rPr lang="ru-RU" i="1" dirty="0" smtClean="0"/>
              <a:t>(пожар, наводнение, землетрясение, взрывы, </a:t>
            </a:r>
            <a:r>
              <a:rPr lang="ru-RU" i="1" dirty="0" smtClean="0"/>
              <a:t>аварии)</a:t>
            </a:r>
            <a:endParaRPr lang="ru-RU" dirty="0" smtClean="0"/>
          </a:p>
          <a:p>
            <a:r>
              <a:rPr lang="ru-RU" dirty="0" smtClean="0"/>
              <a:t>- Самое главное в таких ситуациях?</a:t>
            </a:r>
          </a:p>
          <a:p>
            <a:r>
              <a:rPr lang="ru-RU" dirty="0" smtClean="0"/>
              <a:t>-</a:t>
            </a:r>
            <a:r>
              <a:rPr lang="ru-RU" dirty="0" smtClean="0"/>
              <a:t>Главное не паниковать, не плакать, не кричать, не бегать, а действовать по определенным правилам.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1338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962"/>
          <a:stretch/>
        </p:blipFill>
        <p:spPr>
          <a:xfrm>
            <a:off x="279544" y="251792"/>
            <a:ext cx="11912456" cy="660620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367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005" t="26864" r="1049" b="981"/>
          <a:stretch/>
        </p:blipFill>
        <p:spPr>
          <a:xfrm>
            <a:off x="359243" y="0"/>
            <a:ext cx="11395436" cy="66260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119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1" y="515390"/>
            <a:ext cx="9709265" cy="537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нужно знать если дома пожар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Что нужно сделать, если в доме начался пожар?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*убежать молча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*позвонить по телефону 01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* спрятаться под кровать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2.Дым при пожаре опаснее, чем огонь. Как ты будешь себя вести, чтобы не задохнуться?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*ползком выберусь из квартиры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*заберусь в шкаф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*буду полотенцем разгонять дым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Что ты будешь делать, пока едут пожарные?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*начну генеральную уборку                                                                              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*выбегу на улицу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*буду лить масло в огонь </a:t>
            </a:r>
            <a:endParaRPr lang="ru-RU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ru-RU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ru-RU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ru-RU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402" y="4821384"/>
            <a:ext cx="84956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Ожидая приезда пожарных – не открывай окна, не теряй головы и не выпрыгивай из окна, тебя обязательно </a:t>
            </a:r>
            <a:r>
              <a:rPr lang="ru-RU" sz="1600" b="1" dirty="0" smtClean="0">
                <a:solidFill>
                  <a:srgbClr val="11111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спасут.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909" b="4871"/>
          <a:stretch/>
        </p:blipFill>
        <p:spPr>
          <a:xfrm>
            <a:off x="0" y="291547"/>
            <a:ext cx="12192000" cy="62299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7823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864525" y="896815"/>
            <a:ext cx="10806545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Ты один дома, смотришь любимую телепередачу, и вдруг у тебя задымился телевизор. Что нужно сделать? (Отключить ток, накинуть на телевизор плотную ткань, позвонить по телефону 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«101»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покинуть помещение).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Как уберечь себя от поражения электрическим током? (Нельзя прикасаться к оголенному или плохо изолированному проводу, не пользоваться неисправными электроприборами, не прикасаться к электроприборам мокрыми руками, не играть вблизи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электроподстанций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на чердаках или подвалах около электрощитов, не прикасаться 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(а в сырую погоду не подходить ближе чем на 5 метров)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к упавшим на землю проводам под напряжением).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94" t="27124" b="-1987"/>
          <a:stretch/>
        </p:blipFill>
        <p:spPr>
          <a:xfrm>
            <a:off x="360709" y="106017"/>
            <a:ext cx="11520743" cy="66525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5224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439615" y="263769"/>
            <a:ext cx="11148647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«Внимание! Опасно!»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последнее время часто отмечаются случаи обнаружения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гражданами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подозрительных предметов, которые могут оказаться взрывными устройствами. Подобные предметы обнаруживают в транспорте, на лестничных площадках, около дверей квартир, в учреждениях и общественных местах. Как вести себя при их обнаружении? Какие действия предпринять?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обнаруженный предмет не должен, по вашему мнению, находиться в этом месте, не оставляйте этот факт без внимания.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вы обнаружили забытую или бесхозную вещь в общественном транспорте, опросите людей, находящихся рядом. Постарайтесь установить, чья она и кто ее мог оставить. Если хозяин не установлен, немедленно сообщите о находке водителю.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вы обнаружили неизвестный предмет в подъезде своего дома, опросите соседей, возможно, он принадлежит им. Если владелец не установлен - немедленно сообщите о находке в ваше отделение полиции.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вы обнаружили неизвестный предмет в учреждении, немедленно сообщите о находке администрации или охране.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всех перечисленных случаях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не трогайте, не передвигайте, не вскрывайте обнаруженный предмет;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зафиксируйте время обнаружения предмета;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постарайтесь сделать все возможное, чтобы люди отошли как можно дальше от находки;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обязательно дождитесь прибытия оперативно-следственной группы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(помните, что вы являетесь очень важным очевидцем)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Помните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внешний вид предмета может скрывать его настоящее назначение. 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качестве камуфляжа для взрывных устройств используются самые обычные бытовые предметы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сумки, пакеты, коробки, игрушки и т. п.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956" t="4637" r="3479" b="12463"/>
          <a:stretch/>
        </p:blipFill>
        <p:spPr>
          <a:xfrm>
            <a:off x="1192697" y="18000"/>
            <a:ext cx="9853427" cy="684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6534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821" y="0"/>
            <a:ext cx="9131891" cy="684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108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98937" y="931987"/>
            <a:ext cx="11254155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Гражданская оборона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– система мероприятий по подготовке и защите людей от опасностей, а также при возникновении ЧС природного и техногенного характера. Создана она была 4 октября.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Гражданскую оборону входит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противопожарная служба, МЧС, Авиация, спасатели поискового подразделения.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МЧС России есть свой символ – белая звезда надежды и спасения. Это 8-конечная звезда внутри которой синий треугольник в оранжевом круге.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«Предупредить, научить, помочь»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- это главный девиз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гражданской обороны.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52" t="6875" r="5091" b="9452"/>
          <a:stretch/>
        </p:blipFill>
        <p:spPr>
          <a:xfrm>
            <a:off x="3074503" y="0"/>
            <a:ext cx="5700880" cy="64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5864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12" y="-27086"/>
            <a:ext cx="10322589" cy="68850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0428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418" y="0"/>
            <a:ext cx="9211165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4774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938" y="217137"/>
            <a:ext cx="6445487" cy="648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6886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658"/>
          <a:stretch/>
        </p:blipFill>
        <p:spPr>
          <a:xfrm>
            <a:off x="0" y="2"/>
            <a:ext cx="11495101" cy="65730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3075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261</TotalTime>
  <Words>160</Words>
  <Application>Microsoft Office PowerPoint</Application>
  <PresentationFormat>Произвольный</PresentationFormat>
  <Paragraphs>38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27</cp:revision>
  <dcterms:created xsi:type="dcterms:W3CDTF">2021-09-29T11:10:30Z</dcterms:created>
  <dcterms:modified xsi:type="dcterms:W3CDTF">2022-10-01T18:01:59Z</dcterms:modified>
</cp:coreProperties>
</file>