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3" r:id="rId6"/>
    <p:sldId id="264" r:id="rId7"/>
    <p:sldId id="266" r:id="rId8"/>
    <p:sldId id="265" r:id="rId9"/>
    <p:sldId id="262" r:id="rId10"/>
    <p:sldId id="267" r:id="rId11"/>
    <p:sldId id="274" r:id="rId12"/>
    <p:sldId id="272" r:id="rId13"/>
    <p:sldId id="273" r:id="rId14"/>
    <p:sldId id="269" r:id="rId15"/>
    <p:sldId id="268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C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5" autoAdjust="0"/>
    <p:restoredTop sz="94660"/>
  </p:normalViewPr>
  <p:slideViewPr>
    <p:cSldViewPr>
      <p:cViewPr varScale="1">
        <p:scale>
          <a:sx n="69" d="100"/>
          <a:sy n="69" d="100"/>
        </p:scale>
        <p:origin x="-132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46208-3F1F-4BAA-8DB4-05BDBF2635CA}" type="datetimeFigureOut">
              <a:rPr lang="ru-RU" smtClean="0"/>
              <a:t>10.04.2022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93377-8688-4D04-8BE0-0382F3D6418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426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93377-8688-4D04-8BE0-0382F3D6418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5771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93377-8688-4D04-8BE0-0382F3D6418E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41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10.04.2022</a:t>
            </a:fld>
            <a:endParaRPr lang="ru-RU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10.04.2022</a:t>
            </a:fld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jpe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4.mp4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404570"/>
            <a:ext cx="8564488" cy="100811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финансовой грамотностью»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6237312"/>
            <a:ext cx="4110754" cy="48160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: Ермолаева Т. С.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36912"/>
            <a:ext cx="4895528" cy="3263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95128" y="567853"/>
            <a:ext cx="684076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«Планета детства» комбинированного вида»</a:t>
            </a:r>
            <a:endParaRPr lang="ru-RU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1305" y="1492845"/>
            <a:ext cx="3894515" cy="2920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26" b="14747"/>
          <a:stretch/>
        </p:blipFill>
        <p:spPr>
          <a:xfrm>
            <a:off x="3018050" y="4006160"/>
            <a:ext cx="3415308" cy="2851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1" r="4790"/>
          <a:stretch/>
        </p:blipFill>
        <p:spPr>
          <a:xfrm rot="5400000">
            <a:off x="5910109" y="1257778"/>
            <a:ext cx="3241968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55576" y="103564"/>
            <a:ext cx="741682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Узнали, что деньги не достаются просто так, их нужно заработать.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Вспомнили  с ребятами  какие бывают профессии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6" t="6802" r="306" b="13542"/>
          <a:stretch/>
        </p:blipFill>
        <p:spPr>
          <a:xfrm>
            <a:off x="3275856" y="991254"/>
            <a:ext cx="2733768" cy="2903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45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4081" y="83671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Проводили беседы </a:t>
            </a:r>
            <a:r>
              <a:rPr lang="ru-RU" dirty="0" smtClean="0"/>
              <a:t>:</a:t>
            </a:r>
          </a:p>
          <a:p>
            <a:r>
              <a:rPr lang="ru-RU" dirty="0" smtClean="0"/>
              <a:t>«</a:t>
            </a:r>
            <a:r>
              <a:rPr lang="ru-RU" dirty="0"/>
              <a:t>Деньги бывают</a:t>
            </a:r>
            <a:r>
              <a:rPr lang="ru-RU" dirty="0" smtClean="0"/>
              <a:t>?»  познакомились с деньгами</a:t>
            </a:r>
            <a:endParaRPr lang="ru-RU" dirty="0"/>
          </a:p>
          <a:p>
            <a:r>
              <a:rPr lang="ru-RU" dirty="0"/>
              <a:t>«Домик для денег</a:t>
            </a:r>
            <a:r>
              <a:rPr lang="ru-RU" dirty="0" smtClean="0"/>
              <a:t>» знакомство с понятием кошелек</a:t>
            </a:r>
            <a:endParaRPr lang="ru-RU" dirty="0"/>
          </a:p>
          <a:p>
            <a:r>
              <a:rPr lang="ru-RU" dirty="0"/>
              <a:t>«Звенящий поросенок</a:t>
            </a:r>
            <a:r>
              <a:rPr lang="ru-RU" dirty="0" smtClean="0"/>
              <a:t>» познакомились с копилкой, зачем она нужна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4" b="10703"/>
          <a:stretch/>
        </p:blipFill>
        <p:spPr>
          <a:xfrm>
            <a:off x="4932040" y="2295045"/>
            <a:ext cx="3659159" cy="39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933" y="98235"/>
            <a:ext cx="810752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Детки с большим удовольствием игра ли в игры  «Лечим куклу» «Парикмахерская » и «Мы –повара»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32" y="875944"/>
            <a:ext cx="2724882" cy="3633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15325"/>
          <a:stretch/>
        </p:blipFill>
        <p:spPr>
          <a:xfrm>
            <a:off x="4932040" y="548680"/>
            <a:ext cx="4047801" cy="3201128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596336" y="548680"/>
            <a:ext cx="405359" cy="464824"/>
          </a:xfrm>
          <a:prstGeom prst="ellipse">
            <a:avLst/>
          </a:prstGeom>
          <a:solidFill>
            <a:srgbClr val="9EC6A0"/>
          </a:solidFill>
          <a:ln>
            <a:solidFill>
              <a:srgbClr val="9EC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101783" y="555081"/>
            <a:ext cx="432048" cy="378969"/>
          </a:xfrm>
          <a:prstGeom prst="ellipse">
            <a:avLst/>
          </a:prstGeom>
          <a:solidFill>
            <a:srgbClr val="9EC6A0"/>
          </a:solidFill>
          <a:ln>
            <a:solidFill>
              <a:srgbClr val="9EC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835065" y="1196752"/>
            <a:ext cx="266718" cy="288032"/>
          </a:xfrm>
          <a:prstGeom prst="ellipse">
            <a:avLst/>
          </a:prstGeom>
          <a:solidFill>
            <a:srgbClr val="9EC6A0"/>
          </a:solidFill>
          <a:ln>
            <a:solidFill>
              <a:srgbClr val="9EC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19752" b="8282"/>
          <a:stretch/>
        </p:blipFill>
        <p:spPr>
          <a:xfrm>
            <a:off x="3301663" y="3212976"/>
            <a:ext cx="3342163" cy="35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88640"/>
            <a:ext cx="705678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Просматривали мультфильмы познавательного содержания «Поход в магазин», «Деньги»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36205"/>
            <a:ext cx="4285928" cy="32144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7"/>
          <a:stretch/>
        </p:blipFill>
        <p:spPr>
          <a:xfrm>
            <a:off x="541512" y="1052736"/>
            <a:ext cx="4427984" cy="268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8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2019" y="191080"/>
            <a:ext cx="396044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деньги?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_20220406_15493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0.74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3915926" y="2008937"/>
            <a:ext cx="5632624" cy="316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9512" y="201284"/>
            <a:ext cx="396044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берутся деньги?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ID_20220406_17560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-276539" y="2080943"/>
            <a:ext cx="5376597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224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220406_17490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-511992" y="1929454"/>
            <a:ext cx="5465415" cy="307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39551" y="116632"/>
            <a:ext cx="770485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отвечали на вопросы: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можно купить за деньги в магазине?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ID_20220406_154459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3727906" y="1898833"/>
            <a:ext cx="5504612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02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36735"/>
            <a:ext cx="54006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Что еще можно оплатить деньгами, кроме покупок?</a:t>
            </a:r>
            <a:endParaRPr lang="ru-RU" dirty="0"/>
          </a:p>
        </p:txBody>
      </p:sp>
      <p:pic>
        <p:nvPicPr>
          <p:cNvPr id="3" name="VID_20220406_1556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177719" y="1995249"/>
            <a:ext cx="5452798" cy="3067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76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556792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Подводя </a:t>
            </a:r>
            <a:r>
              <a:rPr lang="ru-RU" dirty="0" smtClean="0"/>
              <a:t>итоги хочется сказать, что работа в этом направлении будет продолжаться.</a:t>
            </a:r>
          </a:p>
          <a:p>
            <a:r>
              <a:rPr lang="ru-RU" dirty="0" smtClean="0"/>
              <a:t>           В планах: </a:t>
            </a:r>
          </a:p>
          <a:p>
            <a:r>
              <a:rPr lang="ru-RU" dirty="0" smtClean="0"/>
              <a:t>подобрать </a:t>
            </a:r>
            <a:r>
              <a:rPr lang="ru-RU" dirty="0"/>
              <a:t>новый наглядный и методический материал </a:t>
            </a:r>
            <a:r>
              <a:rPr lang="ru-RU" dirty="0" smtClean="0"/>
              <a:t>для работы ;</a:t>
            </a:r>
          </a:p>
          <a:p>
            <a:r>
              <a:rPr lang="ru-RU" dirty="0"/>
              <a:t>с</a:t>
            </a:r>
            <a:r>
              <a:rPr lang="ru-RU" dirty="0" smtClean="0"/>
              <a:t>планировать работу с родителями ,таким образом, что бы более продуктивно </a:t>
            </a:r>
            <a:r>
              <a:rPr lang="ru-RU" dirty="0"/>
              <a:t>донести до детей нужные знания, а значит, и обогатить их жизненный опыт по данной теме.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3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636" y="682006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</a:t>
            </a:r>
            <a:endParaRPr lang="ru-RU" sz="2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85245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solidFill>
                  <a:schemeClr val="tx2"/>
                </a:solidFill>
              </a:rPr>
              <a:t>формирование </a:t>
            </a:r>
            <a:r>
              <a:rPr lang="ru-RU" sz="2000" dirty="0">
                <a:solidFill>
                  <a:schemeClr val="tx2"/>
                </a:solidFill>
              </a:rPr>
              <a:t>элементарных представлений о финансовой грамотности</a:t>
            </a:r>
            <a:r>
              <a:rPr lang="ru-RU" sz="2000" dirty="0" smtClean="0">
                <a:solidFill>
                  <a:schemeClr val="tx2"/>
                </a:solidFill>
              </a:rPr>
              <a:t>.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559" y="2060848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u="sng" dirty="0" smtClean="0">
                <a:solidFill>
                  <a:schemeClr val="tx2"/>
                </a:solidFill>
              </a:rPr>
              <a:t>Образовательные</a:t>
            </a:r>
            <a:r>
              <a:rPr lang="ru-RU" sz="2000" u="sng" dirty="0">
                <a:solidFill>
                  <a:schemeClr val="tx2"/>
                </a:solidFill>
              </a:rPr>
              <a:t>:</a:t>
            </a:r>
            <a:r>
              <a:rPr lang="ru-RU" sz="2000" dirty="0">
                <a:solidFill>
                  <a:schemeClr val="tx2"/>
                </a:solidFill>
              </a:rPr>
              <a:t> формировать элементарные представления о понятии монета, кошелек, деньги, купюра, продавец, покупки, магазин.</a:t>
            </a:r>
            <a:br>
              <a:rPr lang="ru-RU" sz="2000" dirty="0">
                <a:solidFill>
                  <a:schemeClr val="tx2"/>
                </a:solidFill>
              </a:rPr>
            </a:br>
            <a:r>
              <a:rPr lang="ru-RU" sz="2000" u="sng" dirty="0">
                <a:solidFill>
                  <a:schemeClr val="tx2"/>
                </a:solidFill>
              </a:rPr>
              <a:t>Развивающие:</a:t>
            </a:r>
            <a:r>
              <a:rPr lang="ru-RU" sz="2000" dirty="0">
                <a:solidFill>
                  <a:schemeClr val="tx2"/>
                </a:solidFill>
              </a:rPr>
              <a:t> развивать зрительную память, мелкую </a:t>
            </a:r>
            <a:r>
              <a:rPr lang="ru-RU" sz="2000" dirty="0" smtClean="0">
                <a:solidFill>
                  <a:schemeClr val="tx2"/>
                </a:solidFill>
              </a:rPr>
              <a:t>моторику </a:t>
            </a:r>
            <a:r>
              <a:rPr lang="ru-RU" sz="2000" dirty="0">
                <a:solidFill>
                  <a:schemeClr val="tx2"/>
                </a:solidFill>
              </a:rPr>
              <a:t>речь.</a:t>
            </a:r>
            <a:br>
              <a:rPr lang="ru-RU" sz="2000" dirty="0">
                <a:solidFill>
                  <a:schemeClr val="tx2"/>
                </a:solidFill>
              </a:rPr>
            </a:br>
            <a:r>
              <a:rPr lang="ru-RU" sz="2000" u="sng" dirty="0">
                <a:solidFill>
                  <a:schemeClr val="tx2"/>
                </a:solidFill>
              </a:rPr>
              <a:t>Воспитательные:</a:t>
            </a:r>
            <a:r>
              <a:rPr lang="ru-RU" sz="2000" dirty="0">
                <a:solidFill>
                  <a:schemeClr val="tx2"/>
                </a:solidFill>
              </a:rPr>
              <a:t> воспитывать интерес к занятию, бережное отношение к деньгам, коллективизм.</a:t>
            </a:r>
          </a:p>
          <a:p>
            <a:r>
              <a:rPr lang="ru-RU" sz="2000" b="1" dirty="0"/>
              <a:t> 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909" y="4624343"/>
            <a:ext cx="77408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результаты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узнают:</a:t>
            </a: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 деньгах и откуда они берутся,</a:t>
            </a: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что можно тратить деньги,</a:t>
            </a: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познакомятся с правилами распределения денег на нужды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03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94527"/>
            <a:ext cx="4398234" cy="3298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0" y="147596"/>
            <a:ext cx="4258326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501008"/>
            <a:ext cx="4250477" cy="3192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2020" y="404664"/>
            <a:ext cx="4038194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дидактическую игру ребята познакомились  с деньгами: монетой и купюрой. </a:t>
            </a:r>
            <a:endParaRPr lang="ru-RU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57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0"/>
          <a:stretch/>
        </p:blipFill>
        <p:spPr>
          <a:xfrm>
            <a:off x="3851920" y="1258207"/>
            <a:ext cx="421733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39552" y="19650"/>
            <a:ext cx="8136904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ыл проведен эксперимент </a:t>
            </a:r>
          </a:p>
          <a:p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установить на что потратят деньги дети, придя в магазин. 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Сначала мы разобрали категории товаров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9" b="8962"/>
          <a:stretch/>
        </p:blipFill>
        <p:spPr bwMode="auto">
          <a:xfrm>
            <a:off x="5004048" y="3816909"/>
            <a:ext cx="3852863" cy="296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399"/>
            <a:ext cx="3402108" cy="327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16909"/>
            <a:ext cx="3451994" cy="311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36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63" y="1367379"/>
            <a:ext cx="3939901" cy="5253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71" y="1347340"/>
            <a:ext cx="3939902" cy="5253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95536" y="404664"/>
            <a:ext cx="835292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сюжетно-ролевой игры «Магазин»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посудой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 покупателей.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2" r="14542"/>
          <a:stretch/>
        </p:blipFill>
        <p:spPr>
          <a:xfrm>
            <a:off x="251520" y="1265732"/>
            <a:ext cx="4064592" cy="526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3838"/>
            <a:ext cx="4053014" cy="5404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47664" y="665869"/>
            <a:ext cx="596894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отделе с продуктами покупали колбасу и фрукты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85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15066" r="6279"/>
          <a:stretch/>
        </p:blipFill>
        <p:spPr>
          <a:xfrm>
            <a:off x="166255" y="1124744"/>
            <a:ext cx="4170218" cy="5373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4644008" y="1015442"/>
            <a:ext cx="4392488" cy="5462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141124" y="192723"/>
            <a:ext cx="7056784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 «Одежда»  ребята с удовольствием приобрели обновку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9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15541"/>
          <a:stretch/>
        </p:blipFill>
        <p:spPr>
          <a:xfrm>
            <a:off x="323528" y="1424104"/>
            <a:ext cx="4151752" cy="5250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34705"/>
            <a:ext cx="4058557" cy="5411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4391" y="11266"/>
            <a:ext cx="8836206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Возле отдела с игрушками покупателей было больше. 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Деток, учитывая возраст, всё равно привлекали игрушки.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их путь знакомства с финансовой грамотностью только начался.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дальнейшем наша работа поможет скорректировать их отношение к деньгам и покупкам.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4" y="1311312"/>
            <a:ext cx="4032448" cy="5376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5"/>
          <a:stretch/>
        </p:blipFill>
        <p:spPr>
          <a:xfrm>
            <a:off x="4461769" y="1311312"/>
            <a:ext cx="4482181" cy="5402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67544" y="116632"/>
            <a:ext cx="7776864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задание разобрать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потребительские корзинки.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узнали, что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платить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не только за продукты и вещи, но и за услуги.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6260</TotalTime>
  <Words>371</Words>
  <Application>Microsoft Office PowerPoint</Application>
  <PresentationFormat>Экран (4:3)</PresentationFormat>
  <Paragraphs>45</Paragraphs>
  <Slides>17</Slides>
  <Notes>2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Остин</vt:lpstr>
      <vt:lpstr>«Знакомство с финансовой грамотностью»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«Знакомство с финансовой грамотностью по средствам игры»</dc:title>
  <dc:creator>1</dc:creator>
  <cp:lastModifiedBy>1</cp:lastModifiedBy>
  <cp:revision>27</cp:revision>
  <dcterms:created xsi:type="dcterms:W3CDTF">2022-04-03T18:31:27Z</dcterms:created>
  <dcterms:modified xsi:type="dcterms:W3CDTF">2022-04-11T09:42:21Z</dcterms:modified>
</cp:coreProperties>
</file>