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EC242-0FAE-4D71-B697-79BCAE7EA929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2915C-ADF4-4F5A-9235-A34AA6A182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2915C-ADF4-4F5A-9235-A34AA6A18256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krot.club/uploads/posts/2021-01/1610168127_54-p-svetlii-fon-dlya-prezentatsii-powerpoint-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krot.club/uploads/posts/2021-01/1610168127_54-p-svetlii-fon-dlya-prezentatsii-powerpoint-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188640"/>
            <a:ext cx="8280920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742950" indent="-742950"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Проведение открытых занятий, мастер-классов, открытых мероприятий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836712"/>
            <a:ext cx="4110420" cy="565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krot.club/uploads/posts/2021-01/1610168127_54-p-svetlii-fon-dlya-prezentatsii-powerpoint-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krot.club/uploads/posts/2021-01/1610168127_54-p-svetlii-fon-dlya-prezentatsii-powerpoint-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188640"/>
            <a:ext cx="8280920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742950" indent="-742950"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Общественно-педагогическая активность: участие в комиссиях, педагогических сообществах, в жюри конкурсах.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052736"/>
            <a:ext cx="4045139" cy="556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krot.club/uploads/posts/2021-01/1610168127_54-p-svetlii-fon-dlya-prezentatsii-powerpoint-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188640"/>
            <a:ext cx="8280920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742950" indent="-742950"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 Позитивные результаты работы с воспитанниками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krot.club/uploads/posts/2021-01/1610168127_54-p-svetlii-fon-dlya-prezentatsii-powerpoint-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188640"/>
            <a:ext cx="8280920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742950" indent="-742950"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11. Качество взаимодействия с родителями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krot.club/uploads/posts/2021-01/1610168127_54-p-svetlii-fon-dlya-prezentatsii-powerpoint-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188640"/>
            <a:ext cx="8280920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742950" indent="-742950"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12. Работа с детьми из социально-неблагополучных семей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krot.club/uploads/posts/2021-01/1610168127_54-p-svetlii-fon-dlya-prezentatsii-powerpoint-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188640"/>
            <a:ext cx="8280920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742950" indent="-742950"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13. Участие педагога в профессиональных конкурсах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krot.club/uploads/posts/2021-01/1610168127_54-p-svetlii-fon-dlya-prezentatsii-powerpoint-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188640"/>
            <a:ext cx="8280920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742950" indent="-742950"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14. Награды </a:t>
            </a: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поощрения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krot.club/uploads/posts/2021-01/1610168127_54-p-svetlii-fon-dlya-prezentatsii-powerpoint-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krot.club/uploads/posts/2021-01/1610168127_54-p-svetlii-fon-dlya-prezentatsii-powerpoint-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krot.club/uploads/posts/2021-01/1610168127_54-p-svetlii-fon-dlya-prezentatsii-powerpoint-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88640"/>
            <a:ext cx="8280920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Участие в инновационной (экспериментальной) деятельности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AutoShape 2" descr="https://mail.yandex.ru/message_part/2023-12-05_001.jpg?_uid=84010550&amp;hid=1.1.5&amp;ids=184647584722332904&amp;name=2023-12-05_001.jpg&amp;yandex_class=yandex_inline_content_320.mail:0.E12471160:2417736137173429207319070493769_1.1.5_1846475847223329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4"/>
            <a:ext cx="3672408" cy="505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пользователь\Desktop\РАБОТА 2019-2020\АТТЕСТАЦИЯ 19-20гг\1\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556792"/>
            <a:ext cx="3744416" cy="495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krot.club/uploads/posts/2021-01/1610168127_54-p-svetlii-fon-dlya-prezentatsii-powerpoint-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krot.club/uploads/posts/2021-01/1610168127_54-p-svetlii-fon-dlya-prezentatsii-powerpoint-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315" t="5696" r="3018" b="8598"/>
          <a:stretch>
            <a:fillRect/>
          </a:stretch>
        </p:blipFill>
        <p:spPr>
          <a:xfrm>
            <a:off x="683568" y="1412776"/>
            <a:ext cx="7752239" cy="51125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99592" y="1412776"/>
            <a:ext cx="7416824" cy="432048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88640"/>
            <a:ext cx="8280920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Участие в инновационной (экспериментальной) деятельности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krot.club/uploads/posts/2021-01/1610168127_54-p-svetlii-fon-dlya-prezentatsii-powerpoint-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188640"/>
            <a:ext cx="8280920" cy="1938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742950" indent="-742950" algn="ctr">
              <a:buAutoNum type="arabicPeriod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инновационной (экспериментальной)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marL="742950" indent="-742950"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(выписка из приказа о творческой группе, титул проекта, рецензия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3568" y="2204864"/>
            <a:ext cx="3276168" cy="450912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204864"/>
            <a:ext cx="3223850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krot.club/uploads/posts/2021-01/1610168127_54-p-svetlii-fon-dlya-prezentatsii-powerpoint-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188640"/>
            <a:ext cx="8280920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742950" indent="-742950"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Наставничество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AutoShape 2" descr="https://mail.yandex.ru/message_part/2023-12-05_001.jpg?_uid=84010550&amp;hid=1.1.5&amp;ids=184647584722332904&amp;name=2023-12-05_001.jpg&amp;yandex_class=yandex_inline_content_320.mail:0.E12471160:2417736137173429207319070493769_1.1.5_1846475847223329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908720"/>
            <a:ext cx="4097452" cy="563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krot.club/uploads/posts/2021-01/1610168127_54-p-svetlii-fon-dlya-prezentatsii-powerpoint-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188640"/>
            <a:ext cx="8280920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742950" indent="-742950"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Наличие публикаций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krot.club/uploads/posts/2021-01/1610168127_54-p-svetlii-fon-dlya-prezentatsii-powerpoint-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188640"/>
            <a:ext cx="8280920" cy="15696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742950" indent="-742950"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Результаты воспитанников в конкурсах; выставках; турнирах; соревнованиях; акциях; фестивалях.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krot.club/uploads/posts/2021-01/1610168127_54-p-svetlii-fon-dlya-prezentatsii-powerpoint-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188640"/>
            <a:ext cx="8280920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742950" indent="-742950"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5.Наличие авторских программ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789513_top-fon-com-p-kartinki-dlya-prezentatsii-neitralnii-fon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krot.club/uploads/posts/2021-01/1610168127_54-p-svetlii-fon-dlya-prezentatsii-powerpoint-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188640"/>
            <a:ext cx="8280920" cy="101566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742950" indent="-742950"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Выступления на заседаниях методических советов, научно-практических конференциях, педагогических чтениях, семинарах, секциях, форумах,, радиопередачах (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очно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Экран (4:3)</PresentationFormat>
  <Paragraphs>17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SPecialiST</cp:lastModifiedBy>
  <cp:revision>1</cp:revision>
  <dcterms:created xsi:type="dcterms:W3CDTF">2023-12-05T10:52:14Z</dcterms:created>
  <dcterms:modified xsi:type="dcterms:W3CDTF">2023-12-05T12:03:45Z</dcterms:modified>
</cp:coreProperties>
</file>