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1" r:id="rId6"/>
    <p:sldId id="262" r:id="rId7"/>
  </p:sldIdLst>
  <p:sldSz cx="6858000" cy="9144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88B8"/>
    <a:srgbClr val="0094C8"/>
    <a:srgbClr val="00A1DA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80" d="100"/>
          <a:sy n="80" d="100"/>
        </p:scale>
        <p:origin x="-1026" y="282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14350" y="2840568"/>
            <a:ext cx="5829300" cy="196003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28700" y="5181600"/>
            <a:ext cx="4800600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4972050" y="366185"/>
            <a:ext cx="1543050" cy="780203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42900" y="366185"/>
            <a:ext cx="4514850" cy="780203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1735" y="5875867"/>
            <a:ext cx="5829300" cy="18161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41735" y="3875618"/>
            <a:ext cx="5829300" cy="200024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342900" y="2133601"/>
            <a:ext cx="3028950" cy="60346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3486150" y="2133601"/>
            <a:ext cx="3028950" cy="60346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19.03.2019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42900" y="2046817"/>
            <a:ext cx="303014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342900" y="2899833"/>
            <a:ext cx="303014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3483769" y="2046817"/>
            <a:ext cx="303133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3483769" y="2899833"/>
            <a:ext cx="303133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19.03.2019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19.03.2019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19.03.2019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2900" y="364067"/>
            <a:ext cx="2256235" cy="15494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681287" y="364067"/>
            <a:ext cx="3833813" cy="780415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42900" y="1913467"/>
            <a:ext cx="2256235" cy="625475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19.03.2019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44216" y="6400800"/>
            <a:ext cx="4114800" cy="7556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344216" y="817033"/>
            <a:ext cx="41148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344216" y="7156451"/>
            <a:ext cx="4114800" cy="107314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19.03.2019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42900" y="2133601"/>
            <a:ext cx="6172200" cy="60346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342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19.03.2019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2343150" y="8475134"/>
            <a:ext cx="21717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4914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 descr="D:\Рабочий стол\картинки по гто\001.jpg"/>
          <p:cNvPicPr>
            <a:picLocks noChangeAspect="1" noChangeArrowheads="1"/>
          </p:cNvPicPr>
          <p:nvPr/>
        </p:nvPicPr>
        <p:blipFill>
          <a:blip r:embed="rId2" cstate="print"/>
          <a:srcRect l="22352" t="3467" r="22352" b="15950"/>
          <a:stretch>
            <a:fillRect/>
          </a:stretch>
        </p:blipFill>
        <p:spPr bwMode="auto">
          <a:xfrm>
            <a:off x="0" y="3272765"/>
            <a:ext cx="6875115" cy="5871235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0" y="0"/>
            <a:ext cx="6858000" cy="3286116"/>
          </a:xfrm>
          <a:prstGeom prst="rect">
            <a:avLst/>
          </a:prstGeom>
          <a:solidFill>
            <a:srgbClr val="FF0000">
              <a:alpha val="71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" name="Picture 3" descr="D:\Рабочий стол\картинки по гто\40205_picture_fddaddb39f79227cbfad7d52b4abff4f5ea97e1b.jpg"/>
          <p:cNvPicPr>
            <a:picLocks noChangeAspect="1" noChangeArrowheads="1"/>
          </p:cNvPicPr>
          <p:nvPr/>
        </p:nvPicPr>
        <p:blipFill>
          <a:blip r:embed="rId3" cstate="print">
            <a:lum bright="23000" contrast="13000"/>
          </a:blip>
          <a:srcRect/>
          <a:stretch>
            <a:fillRect/>
          </a:stretch>
        </p:blipFill>
        <p:spPr bwMode="auto">
          <a:xfrm>
            <a:off x="214290" y="214282"/>
            <a:ext cx="6429420" cy="278608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D:\Рабочий стол\картинки по гто\GTO1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b="12525"/>
          <a:stretch>
            <a:fillRect/>
          </a:stretch>
        </p:blipFill>
        <p:spPr bwMode="auto">
          <a:xfrm>
            <a:off x="0" y="0"/>
            <a:ext cx="6858000" cy="7891840"/>
          </a:xfrm>
          <a:prstGeom prst="rect">
            <a:avLst/>
          </a:prstGeom>
          <a:noFill/>
        </p:spPr>
      </p:pic>
      <p:pic>
        <p:nvPicPr>
          <p:cNvPr id="5" name="Picture 3" descr="D:\Рабочий стол\картинки по гто\40205_picture_fddaddb39f79227cbfad7d52b4abff4f5ea97e1b.jpg"/>
          <p:cNvPicPr>
            <a:picLocks noChangeAspect="1" noChangeArrowheads="1"/>
          </p:cNvPicPr>
          <p:nvPr/>
        </p:nvPicPr>
        <p:blipFill>
          <a:blip r:embed="rId3" cstate="print">
            <a:lum bright="12000" contrast="18000"/>
          </a:blip>
          <a:srcRect t="1215" b="63577"/>
          <a:stretch>
            <a:fillRect/>
          </a:stretch>
        </p:blipFill>
        <p:spPr bwMode="auto">
          <a:xfrm>
            <a:off x="0" y="7929585"/>
            <a:ext cx="6858000" cy="121441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D:\Рабочий стол\картинки по гто\3903e9348a0dabcee5cefc3460683d48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lum bright="-9000" contrast="27000"/>
          </a:blip>
          <a:srcRect/>
          <a:stretch>
            <a:fillRect/>
          </a:stretch>
        </p:blipFill>
        <p:spPr bwMode="auto">
          <a:xfrm>
            <a:off x="0" y="0"/>
            <a:ext cx="6858000" cy="9144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098" name="Picture 2" descr="D:\Рабочий стол\картинки по гто\f08452e334bb3831b34d1762ead19262e7b06c27f2f374ba877e4ce534b1d824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lum bright="4000" contrast="25000"/>
          </a:blip>
          <a:srcRect/>
          <a:stretch>
            <a:fillRect/>
          </a:stretch>
        </p:blipFill>
        <p:spPr bwMode="auto">
          <a:xfrm>
            <a:off x="0" y="4429124"/>
            <a:ext cx="6858000" cy="4714876"/>
          </a:xfrm>
          <a:prstGeom prst="rect">
            <a:avLst/>
          </a:prstGeom>
          <a:noFill/>
        </p:spPr>
      </p:pic>
      <p:pic>
        <p:nvPicPr>
          <p:cNvPr id="4099" name="Picture 3" descr="D:\Рабочий стол\картинки по гто\40205_picture_fddaddb39f79227cbfad7d52b4abff4f5ea97e1b.jpg"/>
          <p:cNvPicPr>
            <a:picLocks noChangeAspect="1" noChangeArrowheads="1"/>
          </p:cNvPicPr>
          <p:nvPr/>
        </p:nvPicPr>
        <p:blipFill>
          <a:blip r:embed="rId3" cstate="print">
            <a:lum bright="7000" contrast="15000"/>
          </a:blip>
          <a:srcRect l="2879" r="886"/>
          <a:stretch>
            <a:fillRect/>
          </a:stretch>
        </p:blipFill>
        <p:spPr bwMode="auto">
          <a:xfrm>
            <a:off x="0" y="0"/>
            <a:ext cx="6858000" cy="4429124"/>
          </a:xfrm>
          <a:prstGeom prst="rect">
            <a:avLst/>
          </a:prstGeom>
          <a:noFill/>
        </p:spPr>
      </p:pic>
      <p:sp>
        <p:nvSpPr>
          <p:cNvPr id="9" name="Волна 8"/>
          <p:cNvSpPr/>
          <p:nvPr/>
        </p:nvSpPr>
        <p:spPr>
          <a:xfrm>
            <a:off x="3357562" y="1071538"/>
            <a:ext cx="2428892" cy="1200152"/>
          </a:xfrm>
          <a:prstGeom prst="wave">
            <a:avLst>
              <a:gd name="adj1" fmla="val 12500"/>
              <a:gd name="adj2" fmla="val 1614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rgbClr val="0070C0"/>
                </a:solidFill>
              </a:rPr>
              <a:t>Медведь</a:t>
            </a:r>
            <a:r>
              <a:rPr lang="ru-RU" sz="2000" b="1" dirty="0" smtClean="0"/>
              <a:t> </a:t>
            </a:r>
            <a:r>
              <a:rPr lang="ru-RU" sz="2000" b="1" dirty="0" smtClean="0">
                <a:solidFill>
                  <a:srgbClr val="0070C0"/>
                </a:solidFill>
              </a:rPr>
              <a:t>Потап</a:t>
            </a:r>
            <a:endParaRPr lang="ru-RU" sz="2000" dirty="0">
              <a:solidFill>
                <a:srgbClr val="0070C0"/>
              </a:solidFill>
            </a:endParaRPr>
          </a:p>
        </p:txBody>
      </p:sp>
      <p:sp>
        <p:nvSpPr>
          <p:cNvPr id="16" name="Волна 15"/>
          <p:cNvSpPr/>
          <p:nvPr/>
        </p:nvSpPr>
        <p:spPr>
          <a:xfrm>
            <a:off x="3571876" y="1857356"/>
            <a:ext cx="2428892" cy="1200152"/>
          </a:xfrm>
          <a:prstGeom prst="wave">
            <a:avLst>
              <a:gd name="adj1" fmla="val 12500"/>
              <a:gd name="adj2" fmla="val 0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/>
              <a:t>Леопард Вика</a:t>
            </a:r>
            <a:endParaRPr lang="ru-RU" sz="2000" dirty="0"/>
          </a:p>
        </p:txBody>
      </p:sp>
      <p:sp>
        <p:nvSpPr>
          <p:cNvPr id="17" name="Волна 16"/>
          <p:cNvSpPr/>
          <p:nvPr/>
        </p:nvSpPr>
        <p:spPr>
          <a:xfrm>
            <a:off x="3786190" y="2643174"/>
            <a:ext cx="2428892" cy="1200152"/>
          </a:xfrm>
          <a:prstGeom prst="wave">
            <a:avLst>
              <a:gd name="adj1" fmla="val 12500"/>
              <a:gd name="adj2" fmla="val 0"/>
            </a:avLst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/>
              <a:t>Лиса Василиса</a:t>
            </a:r>
            <a:endParaRPr lang="ru-RU" sz="2000" dirty="0"/>
          </a:p>
        </p:txBody>
      </p:sp>
      <p:sp>
        <p:nvSpPr>
          <p:cNvPr id="18" name="Волна 17"/>
          <p:cNvSpPr/>
          <p:nvPr/>
        </p:nvSpPr>
        <p:spPr>
          <a:xfrm>
            <a:off x="4071942" y="3428992"/>
            <a:ext cx="2428892" cy="1200152"/>
          </a:xfrm>
          <a:prstGeom prst="wave">
            <a:avLst>
              <a:gd name="adj1" fmla="val 12500"/>
              <a:gd name="adj2" fmla="val 0"/>
            </a:avLst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/>
              <a:t>Зайка Лиза</a:t>
            </a:r>
            <a:endParaRPr lang="ru-RU" sz="2000" dirty="0"/>
          </a:p>
        </p:txBody>
      </p:sp>
      <p:sp>
        <p:nvSpPr>
          <p:cNvPr id="19" name="Волна 18"/>
          <p:cNvSpPr/>
          <p:nvPr/>
        </p:nvSpPr>
        <p:spPr>
          <a:xfrm>
            <a:off x="4286256" y="4214810"/>
            <a:ext cx="2428892" cy="1128714"/>
          </a:xfrm>
          <a:prstGeom prst="wave">
            <a:avLst>
              <a:gd name="adj1" fmla="val 12500"/>
              <a:gd name="adj2" fmla="val -538"/>
            </a:avLst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rgbClr val="002060"/>
                </a:solidFill>
              </a:rPr>
              <a:t>Волчонок Макар</a:t>
            </a:r>
            <a:r>
              <a:rPr lang="ru-RU" sz="2000" dirty="0" smtClean="0">
                <a:solidFill>
                  <a:srgbClr val="002060"/>
                </a:solidFill>
              </a:rPr>
              <a:t> </a:t>
            </a:r>
            <a:endParaRPr lang="ru-RU" sz="2000" dirty="0">
              <a:solidFill>
                <a:srgbClr val="002060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714356" y="1071538"/>
            <a:ext cx="2214578" cy="428628"/>
          </a:xfrm>
          <a:prstGeom prst="rect">
            <a:avLst/>
          </a:prstGeom>
          <a:solidFill>
            <a:srgbClr val="00B0F0">
              <a:alpha val="48000"/>
            </a:srgb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cap="all" dirty="0" smtClean="0">
                <a:latin typeface="Arial" pitchFamily="34" charset="0"/>
                <a:cs typeface="Arial" pitchFamily="34" charset="0"/>
              </a:rPr>
              <a:t>Талисманы </a:t>
            </a:r>
            <a:endParaRPr lang="ru-RU" sz="2000" b="1" cap="all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122" name="Picture 2" descr="D:\Рабочий стол\картинки по гто\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071934"/>
            <a:ext cx="6858000" cy="5072066"/>
          </a:xfrm>
          <a:prstGeom prst="rect">
            <a:avLst/>
          </a:prstGeom>
          <a:noFill/>
        </p:spPr>
      </p:pic>
      <p:pic>
        <p:nvPicPr>
          <p:cNvPr id="5123" name="Picture 3" descr="D:\Рабочий стол\картинки по гто\731743a74c07c1967b5fe54ca44ddc15.jpg"/>
          <p:cNvPicPr>
            <a:picLocks noChangeAspect="1" noChangeArrowheads="1"/>
          </p:cNvPicPr>
          <p:nvPr/>
        </p:nvPicPr>
        <p:blipFill>
          <a:blip r:embed="rId3" cstate="print">
            <a:lum bright="-8000" contrast="8000"/>
          </a:blip>
          <a:srcRect b="2563"/>
          <a:stretch>
            <a:fillRect/>
          </a:stretch>
        </p:blipFill>
        <p:spPr bwMode="auto">
          <a:xfrm>
            <a:off x="1" y="0"/>
            <a:ext cx="6857999" cy="410674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0" y="0"/>
            <a:ext cx="6858000" cy="9144000"/>
          </a:xfrm>
          <a:prstGeom prst="rect">
            <a:avLst/>
          </a:prstGeom>
          <a:solidFill>
            <a:srgbClr val="0070C0">
              <a:alpha val="82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" name="Picture 2" descr="D:\Рабочий стол\картинки по гто\Зачем-нужно-зарегистрироваться-в-АИС-ГТО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66" y="142844"/>
            <a:ext cx="6172200" cy="3118401"/>
          </a:xfrm>
          <a:prstGeom prst="rect">
            <a:avLst/>
          </a:prstGeom>
          <a:noFill/>
        </p:spPr>
      </p:pic>
      <p:pic>
        <p:nvPicPr>
          <p:cNvPr id="7171" name="Picture 3" descr="D:\Рабочий стол\картинки по гто\гто.pn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lum bright="-20000" contrast="26000"/>
          </a:blip>
          <a:srcRect/>
          <a:stretch>
            <a:fillRect/>
          </a:stretch>
        </p:blipFill>
        <p:spPr bwMode="auto">
          <a:xfrm>
            <a:off x="343262" y="3286116"/>
            <a:ext cx="6193260" cy="542928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170</TotalTime>
  <Words>11</Words>
  <Application>Microsoft Office PowerPoint</Application>
  <PresentationFormat>Экран (4:3)</PresentationFormat>
  <Paragraphs>6</Paragraphs>
  <Slides>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Igor</dc:creator>
  <cp:lastModifiedBy>Igor</cp:lastModifiedBy>
  <cp:revision>31</cp:revision>
  <dcterms:created xsi:type="dcterms:W3CDTF">2019-02-24T13:59:49Z</dcterms:created>
  <dcterms:modified xsi:type="dcterms:W3CDTF">2019-03-19T20:22:42Z</dcterms:modified>
</cp:coreProperties>
</file>