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321" r:id="rId3"/>
    <p:sldId id="258" r:id="rId4"/>
    <p:sldId id="285" r:id="rId5"/>
    <p:sldId id="301" r:id="rId6"/>
    <p:sldId id="309" r:id="rId7"/>
    <p:sldId id="310" r:id="rId8"/>
    <p:sldId id="302" r:id="rId9"/>
    <p:sldId id="259" r:id="rId10"/>
    <p:sldId id="260" r:id="rId11"/>
    <p:sldId id="307" r:id="rId12"/>
    <p:sldId id="287" r:id="rId13"/>
    <p:sldId id="299" r:id="rId14"/>
    <p:sldId id="261" r:id="rId15"/>
    <p:sldId id="319" r:id="rId16"/>
    <p:sldId id="272" r:id="rId17"/>
    <p:sldId id="311" r:id="rId18"/>
    <p:sldId id="313" r:id="rId19"/>
    <p:sldId id="312" r:id="rId20"/>
    <p:sldId id="318" r:id="rId21"/>
    <p:sldId id="262" r:id="rId22"/>
    <p:sldId id="274" r:id="rId23"/>
    <p:sldId id="263" r:id="rId24"/>
    <p:sldId id="289" r:id="rId25"/>
    <p:sldId id="275" r:id="rId26"/>
    <p:sldId id="297" r:id="rId27"/>
    <p:sldId id="280" r:id="rId28"/>
    <p:sldId id="298" r:id="rId29"/>
    <p:sldId id="316" r:id="rId30"/>
    <p:sldId id="317" r:id="rId31"/>
    <p:sldId id="264" r:id="rId32"/>
    <p:sldId id="281" r:id="rId33"/>
    <p:sldId id="282" r:id="rId34"/>
    <p:sldId id="293" r:id="rId35"/>
    <p:sldId id="290" r:id="rId36"/>
    <p:sldId id="267" r:id="rId37"/>
    <p:sldId id="291" r:id="rId38"/>
    <p:sldId id="283" r:id="rId39"/>
    <p:sldId id="268" r:id="rId40"/>
    <p:sldId id="292" r:id="rId41"/>
    <p:sldId id="295" r:id="rId42"/>
    <p:sldId id="269" r:id="rId43"/>
    <p:sldId id="270" r:id="rId44"/>
    <p:sldId id="308" r:id="rId45"/>
    <p:sldId id="315" r:id="rId46"/>
    <p:sldId id="296" r:id="rId47"/>
    <p:sldId id="320" r:id="rId48"/>
    <p:sldId id="284" r:id="rId49"/>
    <p:sldId id="304" r:id="rId50"/>
    <p:sldId id="28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7" autoAdjust="0"/>
    <p:restoredTop sz="94660"/>
  </p:normalViewPr>
  <p:slideViewPr>
    <p:cSldViewPr>
      <p:cViewPr>
        <p:scale>
          <a:sx n="100" d="100"/>
          <a:sy n="100" d="100"/>
        </p:scale>
        <p:origin x="198" y="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6768752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МИНИСТЕРСТВО ОБРАЗОВАНИЯ  РМ</a:t>
            </a:r>
            <a:endParaRPr lang="ru-RU" sz="11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 ПОРТФОЛИО</a:t>
            </a:r>
            <a:endParaRPr lang="ru-RU" sz="11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МАКАРОВОЙ ЮЛИИ ВЯЧЕСЛАВОВНЫ</a:t>
            </a:r>
            <a:endParaRPr lang="ru-RU" sz="11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ВОСПИТАТЕЛЯ</a:t>
            </a:r>
            <a:endParaRPr lang="ru-RU" sz="11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МАДОУ «ДКТСКИЙ САД№47» </a:t>
            </a:r>
            <a:endParaRPr lang="ru-RU" sz="11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Дата рождения: 09.04.1985 г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ысшее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ФГБОУ ВПО «Мордовский государственный педагогический институт имени М. Е.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Евсевьева»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учитель-логопед.</a:t>
            </a:r>
            <a:endParaRPr lang="ru-RU" sz="1600" dirty="0" smtClean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Профессиональная переподготовка в ГБУ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ДПО РМ «Центр непрерывного повышения профессионального мастерства педагогических работников- «Педагог 13.ру» по программе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«Педагогика и методика дошкольного образования» квалификация: воспитатель.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Стаж педагогической работы: 9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лет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бщий трудовой стаж: 17 лет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Наличие квалификационной категории: первая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Приказ №478 от 21.05. 2020 года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38" y="98443"/>
            <a:ext cx="201622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57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88640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61689"/>
            <a:ext cx="4968552" cy="607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4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9600"/>
            <a:ext cx="4291788" cy="6648400"/>
          </a:xfrm>
          <a:prstGeom prst="rect">
            <a:avLst/>
          </a:prstGeom>
        </p:spPr>
      </p:pic>
      <p:pic>
        <p:nvPicPr>
          <p:cNvPr id="5" name="Picture 2" descr="G:\Подгот. гр.20-21\Участие педагога 20-21\дипломы 2020-2021\Свидетельство Игра как сред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9600"/>
            <a:ext cx="4392488" cy="65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13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2 мл. группа 21-22г\Участие педагога 21-22\дипломы 2021-2022\Свидетельство Я и моя сем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825"/>
            <a:ext cx="4608512" cy="657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Средняя группа 22-23г\Средняя гр.2022-2023\Участие 22-23у.г\Диплоы 22-23 у.г\СВИДЕЛЬСТВО  проект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5851"/>
            <a:ext cx="4680519" cy="63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161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загрузки\публикация в сборник 11.22.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100"/>
            <a:ext cx="4824536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2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204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4.Результаты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в:    конкурсах, выставках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турнирах, соревнованиях, акциях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фестивалях</a:t>
            </a:r>
          </a:p>
        </p:txBody>
      </p:sp>
      <p:pic>
        <p:nvPicPr>
          <p:cNvPr id="4098" name="Picture 2" descr="E:\2 мл. группа 21-22г\АТТЕСТАЦИЯ  2021-2022\АТТЕСТАЦИЯ Макарова 21-22уч.г\сканы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6" y="844556"/>
            <a:ext cx="4499994" cy="591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3"/>
            <a:ext cx="4320576" cy="591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6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АТТЕСТАЦИЯ Макарова 22-23уч.г сред.гр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АТТЕСТАЦИЯ Макарова 22-23уч.г сред.гр\Дипломы\Авязова,  Викторин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51"/>
            <a:ext cx="4569668" cy="68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07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349174" cy="64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98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blad\Desktop\Безымянный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1558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59575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blad\Desktop\Безымянный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5904656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394152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908"/>
            <a:ext cx="4495373" cy="67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79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289" y="2204864"/>
            <a:ext cx="6512511" cy="33103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20882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опыта:</a:t>
            </a:r>
          </a:p>
          <a:p>
            <a:pPr marL="45720" indent="0" algn="ctr">
              <a:buNone/>
            </a:pPr>
            <a:r>
              <a:rPr lang="ru-RU" sz="2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и обучение правилам дорожного движения детей</a:t>
            </a:r>
          </a:p>
          <a:p>
            <a:pPr marL="45720" indent="0" algn="ctr">
              <a:buNone/>
            </a:pPr>
            <a:r>
              <a:rPr lang="ru-RU" sz="2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r>
              <a:rPr lang="ru-RU" sz="2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" indent="0" algn="ctr">
              <a:buNone/>
            </a:pPr>
            <a:r>
              <a:rPr lang="ru-RU" sz="2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</a:t>
            </a:r>
            <a:r>
              <a:rPr lang="en-US" sz="2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https://ds47sar.schoolrm.ru/sveden/employees/11167/260988/</a:t>
            </a:r>
            <a:endParaRPr lang="ru-RU" sz="2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5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132856"/>
            <a:ext cx="727280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132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ТТЕСТАЦИЯ Макарова 22-23уч.г сред.гр\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АТТЕСТАЦИЯ Макарова 22-23уч.г сред.гр\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859" y="-1"/>
            <a:ext cx="4680520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64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методических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пособий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2050" name="Picture 2" descr="E:\2 мл. группа 21-22г\АТТЕСТАЦИЯ  2021-2022\АТТЕСТАЦИЯ Макарова 21-22уч.г\сканы\рец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324256" cy="574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2 мл. группа 21-22г\АТТЕСТАЦИЯ  2021-2022\АТТЕСТАЦИЯ Макарова 21-22уч.г\сканы\скан прог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464496" cy="58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05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91133"/>
            <a:ext cx="4248473" cy="6120680"/>
          </a:xfrm>
          <a:prstGeom prst="rect">
            <a:avLst/>
          </a:prstGeom>
        </p:spPr>
      </p:pic>
      <p:pic>
        <p:nvPicPr>
          <p:cNvPr id="4" name="Picture 3" descr="E:\2 мл. группа 21-22г\АТТЕСТАЦИЯ  2021-2022\АТТЕСТАЦИЯ Макарова 21-22уч.г\сканы\рец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4" y="-31210"/>
            <a:ext cx="4657399" cy="605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190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Выступления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2050" name="Picture 2" descr="E:\2 мл. группа 21-22г\АТТЕСТАЦИЯ  2021-2022\АТТЕСТАЦИЯ Макарова 21-22уч.г\сканы\выступление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32295"/>
            <a:ext cx="4680520" cy="560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59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 мл. группа 21-22г\АТТЕСТАЦИЯ  2021-2022\АТТЕСТАЦИЯ Макарова 21-22уч.г\сканы\пед.сов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600" y="337989"/>
            <a:ext cx="457200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 мл. группа 21-22г\АТТЕСТАЦИЯ  2021-2022\АТТЕСТАЦИЯ Макарова 21-22уч.г\сканы\месяч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014"/>
            <a:ext cx="4321096" cy="624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979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88255" cy="6336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5917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82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 мл. группа 21-22г\АТТЕСТАЦИЯ  2021-2022\АТТЕСТАЦИЯ Макарова 21-22уч.г\Дипломы\Сертификат Евсевьевск. чтения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98538"/>
            <a:ext cx="4752528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66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" y="188640"/>
            <a:ext cx="4562615" cy="6366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60" y="188640"/>
            <a:ext cx="4374440" cy="63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2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2 мл. группа 21-22г\АТТЕСТАЦИЯ  2021-2022\АТТЕСТАЦИЯ Макарова 21-22уч.г\Дипломы\МакароваЮ.В Евсевьевск. чтения 57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9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АТТЕСТАЦИЯ Макарова 22-23уч.г сред.гр\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49999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АТТЕСТАЦИЯ Макарова 22-23уч.г сред.гр\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4" y="80527"/>
            <a:ext cx="4665864" cy="666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66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278" y="44624"/>
            <a:ext cx="8208912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1. УЧАСТИЕ В ИННОВАЦИОННОЙ (ЭКСПЕРЕМЕНТАЛЬНОЙ) ДЕЯТЕЛЬНОСТИ</a:t>
            </a:r>
            <a:endParaRPr lang="ru-RU" sz="20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402"/>
            <a:ext cx="3995936" cy="5592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34834" y="495471"/>
            <a:ext cx="4838848" cy="54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15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АТТЕСТАЦИЯ Макарова 22-23уч.г сред.гр\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680520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54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Проведение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открытых занятий, 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мастер-классов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мероприятий</a:t>
            </a:r>
          </a:p>
        </p:txBody>
      </p:sp>
      <p:pic>
        <p:nvPicPr>
          <p:cNvPr id="3074" name="Picture 2" descr="E:\2 мл. группа 21-22г\АТТЕСТАЦИЯ  2021-2022\АТТЕСТАЦИЯ Макарова 21-22уч.г\сканы\открытые занятия 20-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321537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473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 мл. группа 21-22г\АТТЕСТАЦИЯ  2021-2022\АТТЕСТАЦИЯ Макарова 21-22уч.г\сканы\Приказ о проведении открытых занят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49999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2 мл. группа 21-22г\АТТЕСТАЦИЯ  2021-2022\АТТЕСТАЦИЯ Макарова 21-22уч.г\сканы\Изображение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1" y="123900"/>
            <a:ext cx="4526557" cy="640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94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2 мл. группа 21-22г\АТТЕСТАЦИЯ  2021-2022\АТТЕСТАЦИЯ Макарова 21-22уч.г\сканы\Приказ о проведении сюжетно-ролевых иг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59" y="88082"/>
            <a:ext cx="4645641" cy="665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2 мл. группа 21-22г\АТТЕСТАЦИЯ  2021-2022\АТТЕСТАЦИЯ Макарова 21-22уч.г\сканы\Изображение.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7029"/>
            <a:ext cx="4498358" cy="66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17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 мл. группа 21-22г\АТТЕСТАЦИЯ  2021-2022\АТТЕСТАЦИЯ Макарова 21-22уч.г\сканы\план открытых мероприятий 20-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2 мл. группа 21-22г\АТТЕСТАЦИЯ  2021-2022\АТТЕСТАЦИЯ Макарова 21-22уч.г\сканы\Приказ о проведении открытых итоговых занят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64400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08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8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комиссиях,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сообществах, в жюри конкурсов</a:t>
            </a:r>
          </a:p>
        </p:txBody>
      </p:sp>
      <p:pic>
        <p:nvPicPr>
          <p:cNvPr id="6146" name="Picture 2" descr="E:\2 мл. группа 21-22г\АТТЕСТАЦИЯ  2021-2022\АТТЕСТАЦИЯ Макарова 21-22уч.г\Дипломы\Справка участие в жюри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7"/>
            <a:ext cx="4608512" cy="57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2 мл. группа 21-22г\АТТЕСТАЦИЯ  2021-2022\АТТЕСТАЦИЯ Макарова 21-22уч.г\сканы\скан проф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052737"/>
            <a:ext cx="424847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43"/>
            <a:ext cx="81369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работы с воспитанниками: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2 мл. группа 21-22г\АТТЕСТАЦИЯ  2021-2022\АТТЕСТАЦИЯ Макарова 21-22уч.г\сканы\справка о поз раб с вос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548680"/>
            <a:ext cx="414046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2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20480" cy="6552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53650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60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20"/>
            <a:ext cx="4225965" cy="6552728"/>
          </a:xfrm>
          <a:prstGeom prst="rect">
            <a:avLst/>
          </a:prstGeom>
        </p:spPr>
      </p:pic>
      <p:pic>
        <p:nvPicPr>
          <p:cNvPr id="5122" name="Picture 2" descr="E:\2 мл. группа 21-22г\АТТЕСТАЦИЯ  2021-2022\АТТЕСТАЦИЯ Макарова 21-22уч.г\сканы\спр поз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00" y="188640"/>
            <a:ext cx="4752528" cy="643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905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281" y="116632"/>
            <a:ext cx="8275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7171" name="Picture 3" descr="E:\2 мл. группа 21-22г\АТТЕСТАЦИЯ  2021-2022\АТТЕСТАЦИЯ Макарова 21-22уч.г\сканы\справ о кач с род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39852"/>
            <a:ext cx="5040560" cy="60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6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5316468" cy="65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84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2 мл. группа 21-22г\АТТЕСТАЦИЯ  2021-2022\АТТЕСТАЦИЯ Макарова 21-22уч.г\сканы\спав о кач с род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08" y="188640"/>
            <a:ext cx="4075480" cy="64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 мл. группа 21-22г\АТТЕСТАЦИЯ  2021-2022\справк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423"/>
            <a:ext cx="4211960" cy="632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1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 мл. группа 21-22г\АТТЕСТАЦИЯ  2021-2022\АТТЕСТАЦИЯ Макарова 21-22уч.г\сканы\анал справ анкета20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0269"/>
            <a:ext cx="4752528" cy="65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775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Работа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детьми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 мл. группа 21-22г\АТТЕСТАЦИЯ  2021-2022\АТТЕСТАЦИЯ Макарова 21-22уч.г\сканы\справ неб д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4464496" cy="59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2 мл. группа 21-22г\АТТЕСТАЦИЯ  2021-2022\АТТЕСТАЦИЯ Макарова 21-22уч.г\сканы\план с ре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32048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62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628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Участие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453650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87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загрузки\Диплом Реализация дошкольного образования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4499992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2 мл. группа 21-22г\АТТЕСТАЦИЯ  2021-2022\АТТЕСТАЦИЯ Макарова 21-22уч.г\Дипломы\Ломаносов. мака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263"/>
            <a:ext cx="4644008" cy="645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682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2 мл. группа 21-22г\Участие педагога 21-22\дипломы 2021-2022\тестир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704856" cy="578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478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2 мл. группа 21-22г\АТТЕСТАЦИЯ  2021-2022\АТТЕСТАЦИЯ Макарова 21-22уч.г\Дипломы\диплом восп год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1"/>
            <a:ext cx="496855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754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АТТЕСТАЦИЯ Макарова 22-23уч.г сред.гр\13. Участие педагога в проф.конкурсах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96855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442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54325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000" b="1" cap="all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14.  Награды и поощрения </a:t>
            </a:r>
          </a:p>
        </p:txBody>
      </p:sp>
      <p:pic>
        <p:nvPicPr>
          <p:cNvPr id="7170" name="Picture 2" descr="E:\2 мл. группа 21-22г\АТТЕСТАЦИЯ  2021-2022\АТТЕСТАЦИЯ Макарова 21-22уч.г\Дипломы\Благодарность_от_10_февраля_4046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4" y="554435"/>
            <a:ext cx="4152734" cy="6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2 мл. группа 21-22г\АТТЕСТАЦИЯ  2021-2022\АТТЕСТАЦИЯ Макарова 21-22уч.г\Дипломы\Благодарность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54435"/>
            <a:ext cx="4248472" cy="60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313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ТТЕСТАЦИЯ Макарова 21-22уч.г\Дипломы\благ. библ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2" y="155934"/>
            <a:ext cx="4752528" cy="670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2 мл. группа 21-22г\Участие педагога 21-22\дипломы 2021-2022\БП Юлии Вячеславовне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6" y="191752"/>
            <a:ext cx="4422772" cy="63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1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ТТЕСТАЦИЯ Макарова 21-22уч.г\сканы\скан план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462"/>
            <a:ext cx="4280841" cy="66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4462"/>
            <a:ext cx="4752528" cy="652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382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340768"/>
            <a:ext cx="8280920" cy="22159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    </a:t>
            </a: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 СПАСИБО </a:t>
            </a:r>
            <a:r>
              <a:rPr lang="ru-RU" sz="5400" dirty="0">
                <a:solidFill>
                  <a:srgbClr val="FF0000"/>
                </a:solidFill>
              </a:rPr>
              <a:t>ЗА ВНИМАНИЕ</a:t>
            </a:r>
          </a:p>
          <a:p>
            <a:r>
              <a:rPr lang="ru-RU" sz="2800" dirty="0">
                <a:solidFill>
                  <a:srgbClr val="00206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3994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27" y="97607"/>
            <a:ext cx="4618016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загрузки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234"/>
            <a:ext cx="4334614" cy="66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3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 мл. группа 21-22г\АТТЕСТАЦИЯ  2021-2022\АТТЕСТАЦИЯ Макарова 21-22уч.г\сканы\пед.сов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250"/>
            <a:ext cx="4464148" cy="666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19" y="160634"/>
            <a:ext cx="4449092" cy="664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66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2 мл. группа 21-22г\АТТЕСТАЦИЯ  2021-2022\АТТЕСТАЦИЯ Макарова 21-22уч.г\сканы\месяч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321096" cy="61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0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5002" y="116632"/>
            <a:ext cx="4536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НАСТАВНИЧЕСТВО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5" y="516742"/>
            <a:ext cx="4413141" cy="6168043"/>
          </a:xfrm>
          <a:prstGeom prst="rect">
            <a:avLst/>
          </a:prstGeom>
        </p:spPr>
      </p:pic>
      <p:pic>
        <p:nvPicPr>
          <p:cNvPr id="1027" name="Picture 3" descr="E:\2 мл. группа 21-22г\АТТЕСТАЦИЯ  2021-2022\АТТЕСТАЦИЯ Макарова 21-22уч.г\сканы\наставничество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16742"/>
            <a:ext cx="4515850" cy="600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3555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2096</TotalTime>
  <Words>249</Words>
  <Application>Microsoft Office PowerPoint</Application>
  <PresentationFormat>Экран (4:3)</PresentationFormat>
  <Paragraphs>39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Воспитатель</cp:lastModifiedBy>
  <cp:revision>125</cp:revision>
  <dcterms:created xsi:type="dcterms:W3CDTF">2020-02-16T09:45:53Z</dcterms:created>
  <dcterms:modified xsi:type="dcterms:W3CDTF">2022-12-13T13:01:12Z</dcterms:modified>
</cp:coreProperties>
</file>