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67" r:id="rId2"/>
    <p:sldId id="316" r:id="rId3"/>
    <p:sldId id="269" r:id="rId4"/>
    <p:sldId id="270" r:id="rId5"/>
    <p:sldId id="311" r:id="rId6"/>
    <p:sldId id="271" r:id="rId7"/>
    <p:sldId id="272" r:id="rId8"/>
    <p:sldId id="273" r:id="rId9"/>
    <p:sldId id="321" r:id="rId10"/>
    <p:sldId id="274" r:id="rId11"/>
    <p:sldId id="275" r:id="rId12"/>
    <p:sldId id="309" r:id="rId13"/>
    <p:sldId id="279" r:id="rId14"/>
    <p:sldId id="303" r:id="rId15"/>
    <p:sldId id="322" r:id="rId16"/>
    <p:sldId id="280" r:id="rId17"/>
    <p:sldId id="281" r:id="rId18"/>
    <p:sldId id="282" r:id="rId19"/>
    <p:sldId id="283" r:id="rId20"/>
    <p:sldId id="302" r:id="rId21"/>
    <p:sldId id="287" r:id="rId22"/>
    <p:sldId id="288" r:id="rId23"/>
    <p:sldId id="289" r:id="rId24"/>
    <p:sldId id="290" r:id="rId25"/>
    <p:sldId id="292" r:id="rId26"/>
    <p:sldId id="294" r:id="rId27"/>
    <p:sldId id="293" r:id="rId28"/>
    <p:sldId id="296" r:id="rId29"/>
    <p:sldId id="295" r:id="rId30"/>
    <p:sldId id="308" r:id="rId31"/>
    <p:sldId id="297" r:id="rId32"/>
    <p:sldId id="314" r:id="rId33"/>
    <p:sldId id="299" r:id="rId34"/>
    <p:sldId id="323" r:id="rId35"/>
    <p:sldId id="324" r:id="rId36"/>
    <p:sldId id="301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304" autoAdjust="0"/>
  </p:normalViewPr>
  <p:slideViewPr>
    <p:cSldViewPr snapToGrid="0" showGuides="1">
      <p:cViewPr>
        <p:scale>
          <a:sx n="53" d="100"/>
          <a:sy n="53" d="100"/>
        </p:scale>
        <p:origin x="2712" y="1104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75894D-4B23-4446-9BA9-6A2C6F1F0107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D9625D-0D1A-4917-BBE0-71E6F9A4A6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368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11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40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473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55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701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757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091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92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417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675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472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6DC9B-B9AB-4E6D-818C-63481D266B25}" type="datetimeFigureOut">
              <a:rPr lang="ru-RU" smtClean="0"/>
              <a:t>14.07.2022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130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s7sar.schoolrm.ru/sveden/employees/25188/501886/" TargetMode="External"/><Relationship Id="rId2" Type="http://schemas.openxmlformats.org/officeDocument/2006/relationships/hyperlink" Target="https://ds7sar.schoolrm.ru/sveden/employees/25188/242152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1266" y="178858"/>
            <a:ext cx="10978661" cy="18153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Республики Мордовия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влиевой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Ольги Сергеевны,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МАДОУ «Центр развития ребенка – детский сад № 7»</a:t>
            </a: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7999" y="1995977"/>
            <a:ext cx="9025467" cy="439840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300" b="1" i="1" dirty="0">
                <a:latin typeface="Times New Roman" panose="02020603050405020304" pitchFamily="18" charset="0"/>
                <a:cs typeface="Times New Roman" pitchFamily="18" charset="0"/>
              </a:rPr>
              <a:t>Дата рождения: </a:t>
            </a:r>
            <a:r>
              <a:rPr lang="ru-RU" sz="2300" i="1" dirty="0" smtClean="0">
                <a:latin typeface="Times New Roman" pitchFamily="18" charset="0"/>
                <a:cs typeface="Times New Roman" pitchFamily="18" charset="0"/>
              </a:rPr>
              <a:t>14.12.1990г</a:t>
            </a:r>
            <a:r>
              <a:rPr lang="ru-RU" sz="2300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sz="2300" i="1" dirty="0" smtClean="0">
                <a:latin typeface="Times New Roman" pitchFamily="18" charset="0"/>
                <a:cs typeface="Times New Roman" pitchFamily="18" charset="0"/>
              </a:rPr>
              <a:t>ФГБОУ ВПО «Мордовский </a:t>
            </a:r>
            <a:r>
              <a:rPr lang="ru-RU" sz="2300" i="1" dirty="0">
                <a:latin typeface="Times New Roman" pitchFamily="18" charset="0"/>
                <a:cs typeface="Times New Roman" pitchFamily="18" charset="0"/>
              </a:rPr>
              <a:t>государственный педагогический </a:t>
            </a:r>
            <a:r>
              <a:rPr lang="ru-RU" sz="2300" i="1" dirty="0" smtClean="0">
                <a:latin typeface="Times New Roman" pitchFamily="18" charset="0"/>
                <a:cs typeface="Times New Roman" pitchFamily="18" charset="0"/>
              </a:rPr>
              <a:t>университет имени Н.П. Огарева</a:t>
            </a:r>
            <a:endParaRPr lang="ru-RU" sz="2300" i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 </a:t>
            </a:r>
            <a:r>
              <a:rPr lang="ru-RU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психолог,</a:t>
            </a:r>
            <a:r>
              <a:rPr lang="ru-RU" sz="2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психологии</a:t>
            </a: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</a:t>
            </a:r>
            <a:r>
              <a:rPr 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101318 0191574</a:t>
            </a:r>
            <a:endParaRPr lang="ru-RU" sz="23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</a:t>
            </a:r>
            <a:r>
              <a:rPr lang="ru-RU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 июля 2014 года</a:t>
            </a: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переподготовка: </a:t>
            </a:r>
            <a:r>
              <a:rPr lang="ru-RU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ФГБОУ ВПО «Мордовский государственный педагогический институт имени М. Е. Евсевьева»</a:t>
            </a: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 </a:t>
            </a:r>
            <a:r>
              <a:rPr lang="ru-RU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 </a:t>
            </a:r>
            <a:r>
              <a:rPr lang="ru-RU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132402 630378</a:t>
            </a:r>
            <a:endParaRPr lang="ru-RU" sz="23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</a:t>
            </a:r>
            <a:r>
              <a:rPr lang="ru-RU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 октября 2015 </a:t>
            </a:r>
            <a:r>
              <a:rPr lang="ru-RU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300" b="1" i="1" dirty="0" smtClean="0">
                <a:latin typeface="Times New Roman" pitchFamily="18" charset="0"/>
                <a:cs typeface="Times New Roman" pitchFamily="18" charset="0"/>
              </a:rPr>
              <a:t>Общий 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трудовой стаж: </a:t>
            </a:r>
            <a:r>
              <a:rPr lang="ru-RU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лет</a:t>
            </a:r>
            <a:endParaRPr lang="ru-RU" sz="2300" i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</a:t>
            </a:r>
            <a:r>
              <a:rPr lang="ru-RU" sz="2300" i="1" dirty="0" smtClean="0">
                <a:latin typeface="Times New Roman" pitchFamily="18" charset="0"/>
                <a:cs typeface="Times New Roman" pitchFamily="18" charset="0"/>
              </a:rPr>
              <a:t>7 лет</a:t>
            </a:r>
            <a:endParaRPr lang="ru-RU" sz="2300" i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sz="2300" i="1" dirty="0" smtClean="0">
                <a:latin typeface="Times New Roman" pitchFamily="18" charset="0"/>
                <a:cs typeface="Times New Roman" pitchFamily="18" charset="0"/>
              </a:rPr>
              <a:t>первая</a:t>
            </a:r>
            <a:endParaRPr lang="ru-RU" sz="2300" i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300" b="1" i="1" dirty="0" smtClean="0">
                <a:latin typeface="Times New Roman" pitchFamily="18" charset="0"/>
                <a:cs typeface="Times New Roman" pitchFamily="18" charset="0"/>
              </a:rPr>
              <a:t>Дата 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последней аттестации: </a:t>
            </a:r>
            <a:r>
              <a:rPr lang="ru-RU" sz="2300" i="1" dirty="0" smtClean="0">
                <a:latin typeface="Times New Roman" pitchFamily="18" charset="0"/>
                <a:cs typeface="Times New Roman" pitchFamily="18" charset="0"/>
              </a:rPr>
              <a:t>22.05.2017г. №428</a:t>
            </a:r>
            <a:endParaRPr lang="ru-RU" sz="23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66" y="2236951"/>
            <a:ext cx="26416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8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4769" y="21034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16194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650631"/>
            <a:ext cx="10972800" cy="55567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Международный уровень: 6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Международный сборник педагогических публикаций «Буква»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«Особенности восприятия возраста детьми 6-7 лет в психолого-педагогической литературе»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Материал, прошедший экспертизу на сайтах, порталах сети Интернет:2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Международный образовательный портал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Маам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«Обычаи и традиции мордовского народа средняя группа»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5766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86" y="575733"/>
            <a:ext cx="4044681" cy="576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103" y="575733"/>
            <a:ext cx="4076341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139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66218"/>
            <a:ext cx="10744200" cy="1325563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воспитанников в: конкурсах, выставках, турнирах, </a:t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соревнованиях, акциях, фестивалях</a:t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924356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280" y="1038200"/>
            <a:ext cx="3561025" cy="5040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131" y="1576668"/>
            <a:ext cx="3626477" cy="504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83" y="203200"/>
            <a:ext cx="3664671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710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8" y="352424"/>
            <a:ext cx="5861115" cy="41687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532" y="1994957"/>
            <a:ext cx="6231468" cy="440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28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717" y="1089000"/>
            <a:ext cx="3463200" cy="4680000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52" y="271877"/>
            <a:ext cx="3463200" cy="4680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809" y="1926926"/>
            <a:ext cx="3325529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5563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7477" y="226426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Наличие авторских программ, </a:t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методических пособий 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161639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28" y="454025"/>
            <a:ext cx="3687537" cy="5040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583" y="454025"/>
            <a:ext cx="3664671" cy="504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729" y="454025"/>
            <a:ext cx="3664671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719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292" y="2103437"/>
            <a:ext cx="10773508" cy="1325563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Выступление на заседаниях методических советов, объединениях научно-практических конференциях, педагогических чтениях, семинарах, секциях, форумах, радиопередачах (очно)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4079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286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/>
            </a:r>
            <a:b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</a:b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опыт: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нетрадиционной техники рисования</a:t>
            </a:r>
            <a:endParaRPr lang="ru-RU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2732" y="2796065"/>
            <a:ext cx="11353800" cy="38062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https://ds7sar.schoolrm.ru/sveden/employees/25188/501886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96265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02" y="504825"/>
            <a:ext cx="3664670" cy="504000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934" y="1283758"/>
            <a:ext cx="3664671" cy="50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367" y="352425"/>
            <a:ext cx="3664671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8436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399" y="2440110"/>
            <a:ext cx="9032631" cy="2026381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Проведение открытых занятий, </a:t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классов, мероприятий</a:t>
            </a:r>
            <a:r>
              <a:rPr lang="ru-RU" sz="4800" dirty="0" smtClean="0"/>
              <a:t/>
            </a:r>
            <a:br>
              <a:rPr lang="ru-RU" sz="4800" dirty="0" smtClean="0"/>
            </a:b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407239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234" y="549000"/>
            <a:ext cx="4188194" cy="5760000"/>
          </a:xfrm>
        </p:spPr>
      </p:pic>
    </p:spTree>
    <p:extLst>
      <p:ext uri="{BB962C8B-B14F-4D97-AF65-F5344CB8AC3E}">
        <p14:creationId xmlns:p14="http://schemas.microsoft.com/office/powerpoint/2010/main" val="32320447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59580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Экспертная деятельность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6042791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14046" y="276621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конкурсов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97043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1969" y="210343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Позитивные результаты работы с воспитанниками:</a:t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8023490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65" y="267757"/>
            <a:ext cx="3664670" cy="504000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177" y="660399"/>
            <a:ext cx="3664671" cy="50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790" y="1269999"/>
            <a:ext cx="3664671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393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4223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 Качество взаимодействия с родителями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76701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34" y="318558"/>
            <a:ext cx="3664670" cy="5040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383" y="909000"/>
            <a:ext cx="3664671" cy="50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996" y="1422400"/>
            <a:ext cx="3664671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4063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7139" y="2103437"/>
            <a:ext cx="10515600" cy="1325563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 Работа с детьми из социально-неблагополучных семей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1340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68" y="301625"/>
            <a:ext cx="3664670" cy="504000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778" y="301625"/>
            <a:ext cx="3664670" cy="50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146" y="301625"/>
            <a:ext cx="366467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9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416" y="549000"/>
            <a:ext cx="4188194" cy="5760000"/>
          </a:xfrm>
        </p:spPr>
      </p:pic>
    </p:spTree>
    <p:extLst>
      <p:ext uri="{BB962C8B-B14F-4D97-AF65-F5344CB8AC3E}">
        <p14:creationId xmlns:p14="http://schemas.microsoft.com/office/powerpoint/2010/main" val="37934689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244011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в профессиональных конкурсах.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7979644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39" y="473480"/>
            <a:ext cx="4329825" cy="305766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626" y="1088999"/>
            <a:ext cx="3861879" cy="54307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549" y="473480"/>
            <a:ext cx="3816115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7227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6416" y="2545618"/>
            <a:ext cx="10398369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2416372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348" y="465953"/>
            <a:ext cx="4152854" cy="612000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185" y="465954"/>
            <a:ext cx="4329549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252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715" y="223234"/>
            <a:ext cx="4449957" cy="612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064" y="81385"/>
            <a:ext cx="4383024" cy="626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4842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28184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внимание.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114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6720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Участие в инновационной (экспериментальной) деятельности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186042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13475" y="791128"/>
            <a:ext cx="3628951" cy="499087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91" y="498333"/>
            <a:ext cx="4261876" cy="586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64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99" y="1046691"/>
            <a:ext cx="3664670" cy="5040000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710" y="1026582"/>
            <a:ext cx="3664671" cy="504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522" y="1046691"/>
            <a:ext cx="3664671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60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9939" y="21034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Наставничество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569227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098" y="538691"/>
            <a:ext cx="4188194" cy="5760000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049" y="538691"/>
            <a:ext cx="4188195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06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18" y="626533"/>
            <a:ext cx="3664670" cy="504000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500" y="626533"/>
            <a:ext cx="3664671" cy="50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983" y="626533"/>
            <a:ext cx="3664671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592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13777</TotalTime>
  <Words>273</Words>
  <Application>Microsoft Office PowerPoint</Application>
  <PresentationFormat>Широкоэкранный</PresentationFormat>
  <Paragraphs>38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Times New Roman</vt:lpstr>
      <vt:lpstr>Тема Office</vt:lpstr>
      <vt:lpstr>Министерство образования Республики Мордовия  Портфолио Ивлиевой Ольги Сергеевны,  воспитателя МАДОУ «Центр развития ребенка – детский сад № 7»</vt:lpstr>
      <vt:lpstr> Педагогический опыт:   Развитие нетрадиционной техники рисования</vt:lpstr>
      <vt:lpstr>Презентация PowerPoint</vt:lpstr>
      <vt:lpstr>1. Участие в инновационной (экспериментальной) деятельности</vt:lpstr>
      <vt:lpstr>Презентация PowerPoint</vt:lpstr>
      <vt:lpstr>Презентация PowerPoint</vt:lpstr>
      <vt:lpstr>2. Наставничество</vt:lpstr>
      <vt:lpstr>Презентация PowerPoint</vt:lpstr>
      <vt:lpstr>Презентация PowerPoint</vt:lpstr>
      <vt:lpstr>3. Наличие публикаций</vt:lpstr>
      <vt:lpstr>Презентация PowerPoint</vt:lpstr>
      <vt:lpstr>Презентация PowerPoint</vt:lpstr>
      <vt:lpstr>4. Результаты участия воспитанников в: конкурсах, выставках, турнирах,  соревнованиях, акциях, фестивалях </vt:lpstr>
      <vt:lpstr>Презентация PowerPoint</vt:lpstr>
      <vt:lpstr>Презентация PowerPoint</vt:lpstr>
      <vt:lpstr>Презентация PowerPoint</vt:lpstr>
      <vt:lpstr>5. Наличие авторских программ,  методических пособий </vt:lpstr>
      <vt:lpstr>Презентация PowerPoint</vt:lpstr>
      <vt:lpstr>6. Выступление на заседаниях методических советов, объединениях научно-практических конференциях, педагогических чтениях, семинарах, секциях, форумах, радиопередачах (очно)</vt:lpstr>
      <vt:lpstr>Презентация PowerPoint</vt:lpstr>
      <vt:lpstr>7. Проведение открытых занятий,  мастер – классов, мероприятий </vt:lpstr>
      <vt:lpstr>Презентация PowerPoint</vt:lpstr>
      <vt:lpstr>8. Экспертная деятельность</vt:lpstr>
      <vt:lpstr>9. Общественно-педагогическая активность педагога: участие в комиссиях, педагогических сообществах, в жюри конкурсов </vt:lpstr>
      <vt:lpstr>10. Позитивные результаты работы с воспитанниками: </vt:lpstr>
      <vt:lpstr>Презентация PowerPoint</vt:lpstr>
      <vt:lpstr>11. Качество взаимодействия с родителями</vt:lpstr>
      <vt:lpstr>Презентация PowerPoint</vt:lpstr>
      <vt:lpstr>12. Работа с детьми из социально-неблагополучных семей</vt:lpstr>
      <vt:lpstr>Презентация PowerPoint</vt:lpstr>
      <vt:lpstr>13. Участие педагога в профессиональных конкурсах.</vt:lpstr>
      <vt:lpstr>Презентация PowerPoint</vt:lpstr>
      <vt:lpstr>14. Награды и поощрения</vt:lpstr>
      <vt:lpstr>Презентация PowerPoint</vt:lpstr>
      <vt:lpstr>Презентация PowerPoint</vt:lpstr>
      <vt:lpstr>Спасибо за внимание.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129</cp:revision>
  <dcterms:created xsi:type="dcterms:W3CDTF">2020-01-09T17:59:46Z</dcterms:created>
  <dcterms:modified xsi:type="dcterms:W3CDTF">2022-07-14T12:50:38Z</dcterms:modified>
</cp:coreProperties>
</file>