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94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OneDrive\Рабочий стол\95d338ee18ae8c1cb2042903e7f26e81.jpe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8352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Структурное подразделение «Детский сад №2 «Улыбка»» 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МБДОУ «Детский сад «Радуга» комбинированного вида»</a:t>
            </a:r>
          </a:p>
          <a:p>
            <a:pPr algn="ctr"/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Рузаевского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340768"/>
            <a:ext cx="792088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Познавательно – творческий проект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«День семьи, любви и верности»</a:t>
            </a:r>
          </a:p>
          <a:p>
            <a:pPr algn="ctr"/>
            <a:r>
              <a:rPr lang="ru-RU" i="1" dirty="0" smtClean="0"/>
              <a:t>Старшая  группа «</a:t>
            </a:r>
            <a:r>
              <a:rPr lang="ru-RU" i="1" dirty="0" err="1" smtClean="0"/>
              <a:t>Любознайки</a:t>
            </a:r>
            <a:r>
              <a:rPr lang="ru-RU" i="1" dirty="0" smtClean="0"/>
              <a:t>»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084168" y="5877272"/>
            <a:ext cx="3312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Подготовили и провели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воспитатели:    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Уляшкина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Е.Н.,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Федяшова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Л.А.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62373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2021г.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OneDrive\Рабочий стол\1612749747_117-p-fon-dlya-prezentatsii-goluboi-s-ramkoi-131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-11907" y="0"/>
            <a:ext cx="9155907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843808" y="332656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Подвижная игра «Угадай чей голосок»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cer\OneDrive\Рабочий стол\IMG_20210701_1039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29426" y="1727159"/>
            <a:ext cx="5669323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OneDrive\Рабочий стол\1612749747_117-p-fon-dlya-prezentatsii-goluboi-s-ramkoi-131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-11907" y="0"/>
            <a:ext cx="9155907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267744" y="332656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Изготовление подарка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«Символ праздника - Ромашка»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Acer\OneDrive\Рабочий стол\16259289488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8320924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OneDrive\Рабочий стол\1612749747_117-p-fon-dlya-prezentatsii-goluboi-s-ramkoi-131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-11907" y="0"/>
            <a:ext cx="9155907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267744" y="332656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Изготовление подарка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«Символ праздника - Ромашка»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Acer\OneDrive\Рабочий стол\1625928631156.jpg"/>
          <p:cNvPicPr>
            <a:picLocks noChangeAspect="1" noChangeArrowheads="1"/>
          </p:cNvPicPr>
          <p:nvPr/>
        </p:nvPicPr>
        <p:blipFill>
          <a:blip r:embed="rId3" cstate="print"/>
          <a:srcRect r="28289"/>
          <a:stretch>
            <a:fillRect/>
          </a:stretch>
        </p:blipFill>
        <p:spPr bwMode="auto">
          <a:xfrm rot="5400000">
            <a:off x="-29991" y="3134447"/>
            <a:ext cx="3947398" cy="3096344"/>
          </a:xfrm>
          <a:prstGeom prst="rect">
            <a:avLst/>
          </a:prstGeom>
          <a:noFill/>
        </p:spPr>
      </p:pic>
      <p:pic>
        <p:nvPicPr>
          <p:cNvPr id="9219" name="Picture 3" descr="C:\Users\Acer\OneDrive\Рабочий стол\IMG_20210709_1127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196752"/>
            <a:ext cx="4736526" cy="2664296"/>
          </a:xfrm>
          <a:prstGeom prst="rect">
            <a:avLst/>
          </a:prstGeom>
          <a:noFill/>
        </p:spPr>
      </p:pic>
      <p:pic>
        <p:nvPicPr>
          <p:cNvPr id="9220" name="Picture 4" descr="C:\Users\Acer\OneDrive\Рабочий стол\16259266783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933055"/>
            <a:ext cx="3456384" cy="2775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OneDrive\Рабочий стол\1612749747_117-p-fon-dlya-prezentatsii-goluboi-s-ramkoi-131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-11907" y="0"/>
            <a:ext cx="9155907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827584" y="33265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Изготовление подарка «Символ праздника - Ромашка»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Acer\OneDrive\Рабочий стол\1625926678355.jpg"/>
          <p:cNvPicPr>
            <a:picLocks noChangeAspect="1" noChangeArrowheads="1"/>
          </p:cNvPicPr>
          <p:nvPr/>
        </p:nvPicPr>
        <p:blipFill>
          <a:blip r:embed="rId3" cstate="print"/>
          <a:srcRect l="5007"/>
          <a:stretch>
            <a:fillRect/>
          </a:stretch>
        </p:blipFill>
        <p:spPr bwMode="auto">
          <a:xfrm>
            <a:off x="1331640" y="2204864"/>
            <a:ext cx="7488832" cy="44345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43808" y="836712"/>
            <a:ext cx="525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Дарите ромашки любимым -</a:t>
            </a:r>
            <a:b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них столько любви, простоты!</a:t>
            </a:r>
            <a:b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Дарите и будьте любимы!</a:t>
            </a:r>
            <a:b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праздником вас, с Днём семьи!!!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OneDrive\Рабочий стол\1612749747_117-p-fon-dlya-prezentatsii-goluboi-s-ramkoi-131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-11907" y="0"/>
            <a:ext cx="9155907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66" name="Picture 2" descr="C:\Users\Acer\OneDrive\Рабочий стол\IMG_20210708_125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04864"/>
            <a:ext cx="7920880" cy="445549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39752" y="260648"/>
            <a:ext cx="65162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ВНИМАНИЕ!!!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OneDrive\Рабочий стол\1612749747_117-p-fon-dlya-prezentatsii-goluboi-s-ramkoi-131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-11907" y="0"/>
            <a:ext cx="9155907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771800" y="404664"/>
            <a:ext cx="612068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Тип проекта: краткосрочный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Срок реализации: 05.07.21 – 09.07.21г.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Участники проекта : дети, воспитатели, родители.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 проекта: познавательный, творческий.</a:t>
            </a:r>
          </a:p>
          <a:p>
            <a:endParaRPr lang="ru-RU" dirty="0" smtClean="0"/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 Семья в жизни человека занимает очень большое место. И если человек ничего о ней не знает, он обделен самым главным на земле - теплом и вниманием.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Семья, являясь для ребенка первым источником социального влияния, вводит его во все многообразие социальных ролей и социального поведения, семейных отношений и домашнего быта, вызывая те или иные чувства, поступки, способы поведения, воздействуя на формирование качеств, черт характера, психических свойств.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«багажом»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ребенок пользуется не только в настоящей жизни: многое из усвоенного в детстве определит его в будущем как добропорядочного члена семьи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OneDrive\Рабочий стол\1612749747_117-p-fon-dlya-prezentatsii-goluboi-s-ramkoi-131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55907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763688" y="764704"/>
            <a:ext cx="71287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 Познакомить детей с элементарными знаниями о празднике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День семьи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любви и верности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детей представление о семье, нравственное отношение к семейным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традициям.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познавательную, речевую активность, мышление, воображение, коммуникативные навыки;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творческие способности детей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процессе совместной деятельности;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Продолжать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доверительные, партнерские отношения между ДОУ и семьей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Воспитывать уважение к своей семье, к своему народу, заботливое и бережное отношение к близким людям.</a:t>
            </a: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Планируемые результаты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ожидается повышение интереса к истории, культуре своей Родины, православным традициям, любви к семье.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OneDrive\Рабочий стол\1612749747_117-p-fon-dlya-prezentatsii-goluboi-s-ramkoi-131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55907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979712" y="332656"/>
            <a:ext cx="691276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Этапы реализации  проекта: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 Подготовительный: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плана реализации проекта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Подбор наглядного материала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презентации по теме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Подбор стихотворений, загадок,  мультфильмов, художественной литературы  для чтения детям.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 Основной: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-Тематические беседы : «8 июля – День семьи, любви и верности»; «Ромашка – символ праздника»;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-Показ презентации «История праздника. День Петра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Февронии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Просмотр м/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«Сказ о Петре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Февронии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литературы: В. Осеевой  «Сыновья», Р. Гамзатова «Про дедушку»,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Н.Майданик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«Вместе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бабушкой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С.Баруздина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«Мамина работа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Оформление к празднику окон группы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вытынанками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из бумаги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-Рисование на асфальте «Ромашковая фантазия»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Изготовление подарка «Символ праздника Ромашка»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 Заключительный: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-Беседа с детьми «Что я узнал о празднике – День семьи, любви и верности»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Создание видео альбома «Моя семья – счастливая семья»</a:t>
            </a: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OneDrive\Рабочий стол\1612749747_117-p-fon-dlya-prezentatsii-goluboi-s-ramkoi-131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-11907" y="0"/>
            <a:ext cx="9155907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2627784" y="692696"/>
            <a:ext cx="617443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Таким образом, в результате реализации проекта дети узнали историю праздника «День семьи, любви и верности», о символе праздника – нежной ромашке.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детей повысился интерес к истории, культуре своей Родины, православным традициям.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Родители получили консультации и советы о том, как в доступной форме рассказать детям о празднике.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родители с удовольствием участвовали в реализации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OneDrive\Рабочий стол\1612749747_117-p-fon-dlya-prezentatsii-goluboi-s-ramkoi-131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-11907" y="0"/>
            <a:ext cx="9155907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467544" y="0"/>
            <a:ext cx="835292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FF0000"/>
                </a:solidFill>
              </a:rPr>
              <a:t>ФОТООТЧЕТ:</a:t>
            </a:r>
          </a:p>
          <a:p>
            <a:pPr algn="ctr"/>
            <a:endParaRPr lang="ru-RU" sz="1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Просмотр презентации «История праздника – День семьи, любви и верности»</a:t>
            </a:r>
          </a:p>
          <a:p>
            <a:pPr algn="ctr"/>
            <a:endParaRPr lang="ru-RU" sz="3600" b="1" u="sng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Acer\OneDrive\Рабочий стол\1625926707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8496944" cy="4933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OneDrive\Рабочий стол\1612749747_117-p-fon-dlya-prezentatsii-goluboi-s-ramkoi-131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-11907" y="0"/>
            <a:ext cx="9155907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367136" y="332656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Изготовление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вытынанок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украшения окон группы к празднику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cer\OneDrive\Рабочий стол\IMG_20210708_1456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484784"/>
            <a:ext cx="6768752" cy="5072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OneDrive\Рабочий стол\1612749747_117-p-fon-dlya-prezentatsii-goluboi-s-ramkoi-131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-11907" y="0"/>
            <a:ext cx="9155907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2" name="Picture 2" descr="C:\Users\Acer\OneDrive\Рабочий стол\16257463483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60648"/>
            <a:ext cx="4860032" cy="3408961"/>
          </a:xfrm>
          <a:prstGeom prst="rect">
            <a:avLst/>
          </a:prstGeom>
          <a:noFill/>
        </p:spPr>
      </p:pic>
      <p:pic>
        <p:nvPicPr>
          <p:cNvPr id="5123" name="Picture 3" descr="C:\Users\Acer\OneDrive\Рабочий стол\16259286311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01008"/>
            <a:ext cx="3964544" cy="3138916"/>
          </a:xfrm>
          <a:prstGeom prst="rect">
            <a:avLst/>
          </a:prstGeom>
          <a:noFill/>
        </p:spPr>
      </p:pic>
      <p:pic>
        <p:nvPicPr>
          <p:cNvPr id="5124" name="Picture 4" descr="C:\Users\Acer\OneDrive\Рабочий стол\16257463483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717032"/>
            <a:ext cx="4104456" cy="28233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1412776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Украшение окон группы к празднику «День любви, семьи и верности»</a:t>
            </a:r>
            <a:endParaRPr lang="ru-RU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OneDrive\Рабочий стол\1612749747_117-p-fon-dlya-prezentatsii-goluboi-s-ramkoi-131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-11907" y="0"/>
            <a:ext cx="9155907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699792" y="260648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Рисование на асфальте «Ромашковая фантазия»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cer\OneDrive\Рабочий стол\IMG_20210708_1026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692696"/>
            <a:ext cx="4736526" cy="2664296"/>
          </a:xfrm>
          <a:prstGeom prst="rect">
            <a:avLst/>
          </a:prstGeom>
          <a:noFill/>
        </p:spPr>
      </p:pic>
      <p:pic>
        <p:nvPicPr>
          <p:cNvPr id="6147" name="Picture 3" descr="C:\Users\Acer\OneDrive\Рабочий стол\IMG_20210708_1022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66010" y="3082462"/>
            <a:ext cx="4176466" cy="2853318"/>
          </a:xfrm>
          <a:prstGeom prst="rect">
            <a:avLst/>
          </a:prstGeom>
          <a:noFill/>
        </p:spPr>
      </p:pic>
      <p:pic>
        <p:nvPicPr>
          <p:cNvPr id="6148" name="Picture 4" descr="C:\Users\Acer\OneDrive\Рабочий стол\IMG_20210708_101950.jpg"/>
          <p:cNvPicPr>
            <a:picLocks noChangeAspect="1" noChangeArrowheads="1"/>
          </p:cNvPicPr>
          <p:nvPr/>
        </p:nvPicPr>
        <p:blipFill>
          <a:blip r:embed="rId5" cstate="print"/>
          <a:srcRect r="21468"/>
          <a:stretch>
            <a:fillRect/>
          </a:stretch>
        </p:blipFill>
        <p:spPr bwMode="auto">
          <a:xfrm rot="5400000">
            <a:off x="4716016" y="3501008"/>
            <a:ext cx="3096344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284</Words>
  <Application>Microsoft Office PowerPoint</Application>
  <PresentationFormat>Экран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12</cp:revision>
  <dcterms:created xsi:type="dcterms:W3CDTF">2021-07-13T07:59:44Z</dcterms:created>
  <dcterms:modified xsi:type="dcterms:W3CDTF">2021-07-13T09:43:17Z</dcterms:modified>
</cp:coreProperties>
</file>