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EAD5-3063-42C5-A9E2-E4CC1584C6E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0286-3543-4F9D-80A6-7A121BC97C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ртур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160394" cy="6120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ртур\Desktop\Новая папка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1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ртур\Desktop\Новая пап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46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ртур\Desktop\Новая пап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3065"/>
            <a:ext cx="9144000" cy="6824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ртур\Desktop\Новая папк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9906"/>
            <a:ext cx="8340081" cy="6267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ртур\Desktop\Новая пап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ртур\Desktop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ртур\Desktop\Новая папка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5995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ртур\Desktop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008"/>
            <a:ext cx="9144000" cy="6930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ртур\Desktop\Новая папка\2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ртур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ртур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738" y="27305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ртур\Desktop\Новая папка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ртур\Desktop\Новая папк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ртур\Desktop\Новая папка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580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ртур\Desktop\Новая папка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ртур\Desktop\Новая папка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80928" y="-4131840"/>
            <a:ext cx="17145000" cy="1285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Артур Муртазин</dc:creator>
  <cp:lastModifiedBy>Артур Муртазин</cp:lastModifiedBy>
  <cp:revision>3</cp:revision>
  <dcterms:created xsi:type="dcterms:W3CDTF">2019-01-23T19:43:15Z</dcterms:created>
  <dcterms:modified xsi:type="dcterms:W3CDTF">2019-01-23T20:12:54Z</dcterms:modified>
</cp:coreProperties>
</file>