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57" r:id="rId3"/>
    <p:sldId id="268" r:id="rId4"/>
    <p:sldId id="269" r:id="rId5"/>
    <p:sldId id="258" r:id="rId6"/>
    <p:sldId id="259" r:id="rId7"/>
    <p:sldId id="260" r:id="rId8"/>
    <p:sldId id="262" r:id="rId9"/>
    <p:sldId id="270" r:id="rId10"/>
    <p:sldId id="263" r:id="rId11"/>
    <p:sldId id="264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87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43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4549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44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3443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84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62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9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58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22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2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7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25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23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4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76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6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МАДОУ «Центр развития ребенка – детский сад № 46»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5125" y="2132856"/>
            <a:ext cx="6600451" cy="237626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6200" dirty="0" smtClean="0"/>
              <a:t>Занятие по аппликации в старшей группе </a:t>
            </a:r>
            <a:endParaRPr lang="ru-RU" sz="6200" dirty="0" smtClean="0"/>
          </a:p>
          <a:p>
            <a:pPr algn="ctr"/>
            <a:r>
              <a:rPr lang="ru-RU" sz="6200" dirty="0" smtClean="0"/>
              <a:t>«</a:t>
            </a:r>
            <a:r>
              <a:rPr lang="ru-RU" sz="6200" dirty="0" smtClean="0"/>
              <a:t>Ваза с цветами»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</a:p>
          <a:p>
            <a:pPr algn="r"/>
            <a:endParaRPr lang="ru-RU" dirty="0"/>
          </a:p>
          <a:p>
            <a:pPr algn="r"/>
            <a:r>
              <a:rPr lang="ru-RU" sz="4500" dirty="0" smtClean="0"/>
              <a:t> Подготовила: </a:t>
            </a:r>
            <a:r>
              <a:rPr lang="ru-RU" sz="4500" dirty="0" err="1" smtClean="0"/>
              <a:t>Котькина</a:t>
            </a:r>
            <a:r>
              <a:rPr lang="ru-RU" sz="4500" dirty="0" smtClean="0"/>
              <a:t> А.В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91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509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63245_08190750b746c37ce19f71fbb3ed4411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942438" cy="5256584"/>
          </a:xfrm>
          <a:prstGeom prst="rect">
            <a:avLst/>
          </a:prstGeom>
          <a:noFill/>
        </p:spPr>
      </p:pic>
      <p:pic>
        <p:nvPicPr>
          <p:cNvPr id="1027" name="Picture 3" descr="C:\Users\user\Desktop\63245_072d0e80d1ae73322fb0c7a96983494c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503018" cy="3377264"/>
          </a:xfrm>
          <a:prstGeom prst="rect">
            <a:avLst/>
          </a:prstGeom>
          <a:noFill/>
        </p:spPr>
      </p:pic>
      <p:pic>
        <p:nvPicPr>
          <p:cNvPr id="1028" name="Picture 4" descr="C:\Users\user\Desktop\63245_7ca047d7b5eca6dea129ffbf0d29c6a4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86771"/>
            <a:ext cx="3662924" cy="274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Чудесный букет готов!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460851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551463" cy="5392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Оформить вазу и листочки можно по-разному. Например, вазу вырезать из мелованной бумаги с узором или украсить букет искусственными листочками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8465" y="2341562"/>
            <a:ext cx="6891135" cy="387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500042"/>
            <a:ext cx="5559424" cy="555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4906888" cy="596267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Весной и летом так приятно созерцать красоту цветов. Многие срывают растения и несут домой. Но такой букет может простоять в вазе всего лишь несколько дней и живые цветы увядают. Купить свежий букет не всегда получается, а комнатные растения не цветут постоянно. А ведь как часто нам хочется порадовать себя и близких цветами! 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Предлагаю рассмотреть отличный вариант детской поделки с цветами из обычной двусторонней бумаги. Такую поделку вы можете  легко сделать совместно со  своим ребенком и украсить ею любимый уголок, а также преподнести в качестве подарка. 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57950" y="1142984"/>
            <a:ext cx="2437580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Техника безопасности: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перед началом работы обязательно следует вспомнить правила безопасной работы с </a:t>
            </a:r>
            <a:r>
              <a:rPr lang="ru-RU" b="1" i="1" u="sng" dirty="0" smtClean="0">
                <a:solidFill>
                  <a:srgbClr val="C00000"/>
                </a:solidFill>
              </a:rPr>
              <a:t>ножницами </a:t>
            </a:r>
            <a:r>
              <a:rPr lang="ru-RU" b="1" i="1" dirty="0" smtClean="0">
                <a:solidFill>
                  <a:srgbClr val="C00000"/>
                </a:solidFill>
              </a:rPr>
              <a:t>– не резать на ходу, передавать в закрытом виде кольцами вперед, не держать острыми концами вверх, не работать со сломанными ножницами.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88988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815207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4330824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Шаблоны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\Desktop\63245_58dbd4940c8e4c0822859307db11d680.p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6523" y="2133600"/>
            <a:ext cx="3784454" cy="3778250"/>
          </a:xfrm>
          <a:prstGeom prst="rect">
            <a:avLst/>
          </a:prstGeom>
          <a:noFill/>
        </p:spPr>
      </p:pic>
      <p:pic>
        <p:nvPicPr>
          <p:cNvPr id="2050" name="Picture 2" descr="C:\Users\user\Desktop\63245_6dbdafe3af90c70bbd6fe6011929a665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14488"/>
            <a:ext cx="5328591" cy="350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3466728" cy="574665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 этом букете всего 7 цветочков: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в каждом по четыре детали. Вырежем трафарет и наложим на бумагу.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772817"/>
            <a:ext cx="3682752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63245_f9b276fdfb64cba8288140cf6d0624a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439094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2888" cy="628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00223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Теперь лепесток цветка следует загнуть вовнутрь, как показано на фото.</a:t>
            </a: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user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608512" cy="3456384"/>
          </a:xfrm>
          <a:prstGeom prst="rect">
            <a:avLst/>
          </a:prstGeom>
          <a:noFill/>
        </p:spPr>
      </p:pic>
      <p:pic>
        <p:nvPicPr>
          <p:cNvPr id="5122" name="Picture 2" descr="C:\Users\user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984443" cy="3096344"/>
          </a:xfrm>
          <a:prstGeom prst="rect">
            <a:avLst/>
          </a:prstGeom>
          <a:noFill/>
        </p:spPr>
      </p:pic>
      <p:pic>
        <p:nvPicPr>
          <p:cNvPr id="5124" name="Picture 4" descr="C:\Users\user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1865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Далее прикладываем детали друг к другу определённым образом и склеиваем их между собой. Цветочки почти готовы. 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63245_7ffcc60cb5b3213d959f61ff3ca6ec03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6182" y="2357430"/>
            <a:ext cx="5037666" cy="3778250"/>
          </a:xfrm>
          <a:prstGeom prst="rect">
            <a:avLst/>
          </a:prstGeom>
          <a:noFill/>
        </p:spPr>
      </p:pic>
      <p:pic>
        <p:nvPicPr>
          <p:cNvPr id="1027" name="Picture 3" descr="C:\Users\user\Desktop\depositphotos_19398963-stock-photo-spring-flowers-in-v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3988269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190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МАДОУ «Центр развития ребенка – детский сад № 46»</vt:lpstr>
      <vt:lpstr>Слайд 2</vt:lpstr>
      <vt:lpstr>Весной и летом так приятно созерцать красоту цветов. Многие срывают растения и несут домой. Но такой букет может простоять в вазе всего лишь несколько дней и живые цветы увядают. Купить свежий букет не всегда получается, а комнатные растения не цветут постоянно. А ведь как часто нам хочется порадовать себя и близких цветами!  Предлагаю рассмотреть отличный вариант детской поделки с цветами из обычной двусторонней бумаги. Такую поделку вы можете  легко сделать совместно со  своим ребенком и украсить ею любимый уголок, а также преподнести в качестве подарка. </vt:lpstr>
      <vt:lpstr>Техника безопасности:</vt:lpstr>
      <vt:lpstr>Шаблоны</vt:lpstr>
      <vt:lpstr>В этом букете всего 7 цветочков:  в каждом по четыре детали. Вырежем трафарет и наложим на бумагу.</vt:lpstr>
      <vt:lpstr>Слайд 7</vt:lpstr>
      <vt:lpstr>Теперь лепесток цветка следует загнуть вовнутрь, как показано на фото. </vt:lpstr>
      <vt:lpstr>Далее прикладываем детали друг к другу определённым образом и склеиваем их между собой. Цветочки почти готовы. </vt:lpstr>
      <vt:lpstr>Слайд 10</vt:lpstr>
      <vt:lpstr>Слайд 11</vt:lpstr>
      <vt:lpstr>Слайд 12</vt:lpstr>
      <vt:lpstr>Чудесный букет готов!</vt:lpstr>
      <vt:lpstr>Оформить вазу и листочки можно по-разному. Например, вазу вырезать из мелованной бумаги с узором или украсить букет искусственными листочками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Метод2</cp:lastModifiedBy>
  <cp:revision>22</cp:revision>
  <dcterms:created xsi:type="dcterms:W3CDTF">2019-03-07T04:48:35Z</dcterms:created>
  <dcterms:modified xsi:type="dcterms:W3CDTF">2020-04-16T11:59:06Z</dcterms:modified>
</cp:coreProperties>
</file>