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321" r:id="rId6"/>
    <p:sldId id="318" r:id="rId7"/>
    <p:sldId id="314" r:id="rId8"/>
    <p:sldId id="286" r:id="rId9"/>
    <p:sldId id="262" r:id="rId10"/>
    <p:sldId id="278" r:id="rId11"/>
    <p:sldId id="279" r:id="rId12"/>
    <p:sldId id="312" r:id="rId13"/>
    <p:sldId id="313" r:id="rId14"/>
    <p:sldId id="263" r:id="rId15"/>
    <p:sldId id="280" r:id="rId16"/>
    <p:sldId id="315" r:id="rId17"/>
    <p:sldId id="281" r:id="rId18"/>
    <p:sldId id="282" r:id="rId19"/>
    <p:sldId id="284" r:id="rId20"/>
    <p:sldId id="265" r:id="rId21"/>
    <p:sldId id="288" r:id="rId22"/>
    <p:sldId id="302" r:id="rId23"/>
    <p:sldId id="320" r:id="rId24"/>
    <p:sldId id="266" r:id="rId25"/>
    <p:sldId id="299" r:id="rId26"/>
    <p:sldId id="300" r:id="rId27"/>
    <p:sldId id="294" r:id="rId28"/>
    <p:sldId id="267" r:id="rId29"/>
    <p:sldId id="268" r:id="rId30"/>
    <p:sldId id="303" r:id="rId31"/>
    <p:sldId id="269" r:id="rId32"/>
    <p:sldId id="270" r:id="rId33"/>
    <p:sldId id="296" r:id="rId34"/>
    <p:sldId id="297" r:id="rId35"/>
    <p:sldId id="272" r:id="rId36"/>
    <p:sldId id="307" r:id="rId37"/>
    <p:sldId id="308" r:id="rId38"/>
    <p:sldId id="310" r:id="rId39"/>
    <p:sldId id="309" r:id="rId40"/>
    <p:sldId id="273" r:id="rId41"/>
    <p:sldId id="304" r:id="rId42"/>
    <p:sldId id="316" r:id="rId43"/>
    <p:sldId id="31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660"/>
  </p:normalViewPr>
  <p:slideViewPr>
    <p:cSldViewPr>
      <p:cViewPr varScale="1">
        <p:scale>
          <a:sx n="68" d="100"/>
          <a:sy n="68" d="100"/>
        </p:scale>
        <p:origin x="151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C2219-0BEB-42FD-B469-E2E9F85FCB17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4FB21-8C5D-46C8-9A27-166333AED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4FB21-8C5D-46C8-9A27-166333AED4A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F702DD6-0C5C-4A01-973B-0C35BA02B90B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60000"/>
                <a:satMod val="355000"/>
              </a:schemeClr>
            </a:gs>
            <a:gs pos="40000">
              <a:schemeClr val="bg2">
                <a:tint val="85000"/>
                <a:satMod val="320000"/>
              </a:schemeClr>
            </a:gs>
            <a:gs pos="100000">
              <a:schemeClr val="bg2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8578" y="226274"/>
            <a:ext cx="425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9470" y="870020"/>
            <a:ext cx="4089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Эшмирзоевой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Светланы Владимировны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№18 комбинированного вида» МБДОУ «Детский сад «Радуга» комбинированного вида»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3968" y="2714620"/>
            <a:ext cx="486003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10.01.1974 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 государственный  педагогический  институт им.М.Е.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«Педагогика и  методика начального образования»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 № 0412004, дата выдачи  30 июня  2000 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ДПО «МРИО» 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№ 132403603678 , дата выдачи  30.12.2016 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«Педагогика и методика дошкольного образования»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28 лет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28 лет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Высшая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№. 516 от </a:t>
            </a: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23.05.2018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Воспитатель. 05.08.1997 г.  </a:t>
            </a:r>
          </a:p>
          <a:p>
            <a:endParaRPr lang="ru-RU" sz="1400" dirty="0"/>
          </a:p>
        </p:txBody>
      </p:sp>
      <p:pic>
        <p:nvPicPr>
          <p:cNvPr id="24577" name="Picture 1" descr="C:\Users\Svetlana\Desktop\грамоты для аттестации\nRk6UTUmp_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824268"/>
            <a:ext cx="3643338" cy="5324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3958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9" name="Picture 1" descr="C:\Users\Svetlana\Desktop\грамоты для аттестации\Эшмирзоева, публикация Вестник ДО, 03.05.2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4"/>
            <a:ext cx="8596330" cy="6077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710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20146" y="2420888"/>
            <a:ext cx="331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361" name="Picture 1" descr="C:\Users\Svetlana\Desktop\грамоты для аттестации\Статья в журнале Вестник ДО\содержание стать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3000396" cy="424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 descr="C:\Users\Svetlana\Desktop\грамоты для аттестации\Статья в журнале Вестник ДО\1. обложка №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00438"/>
            <a:ext cx="2214578" cy="313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C:\Users\Svetlana\Desktop\грамоты для аттестации\Статья в журнале Вестник ДО\4. начало стать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1317293"/>
            <a:ext cx="3000396" cy="432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Svetlana\Desktop\АТТЕСТАЦИЯ\грамоты для аттестации\Статья в журнале Вестник ДО\5. конец статьи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2143116"/>
            <a:ext cx="2928958" cy="445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01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3000396" cy="423368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928670"/>
            <a:ext cx="3000396" cy="431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976" y="2187584"/>
            <a:ext cx="3143304" cy="4418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451440"/>
            <a:ext cx="1714512" cy="2406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01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Svetlana\Desktop\АТТЕСТАЦИЯ\сборник Педагог 13.ру, 2023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857232"/>
            <a:ext cx="3154034" cy="444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Svetlana\Desktop\АТТЕСТАЦИЯ\сборник Педагог 13.ру, 2023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5728"/>
            <a:ext cx="2857520" cy="40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Svetlana\Desktop\АТТЕСТАЦИЯ\сборник Педагог 13.ру, 2023\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2428868"/>
            <a:ext cx="3000364" cy="419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Svetlana\Desktop\АТТЕСТАЦИЯ\сборник Педагог 13.ру, 2023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071942"/>
            <a:ext cx="1857388" cy="2639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01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79" y="-19846"/>
            <a:ext cx="9036496" cy="86895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7170" name="Picture 2" descr="C:\Users\Svetlana\Desktop\АТТЕСТАЦИЯ\сканы к портфолио\грамоты детей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4113809" cy="581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Svetlana\Desktop\АТТЕСТАЦИЯ\сканы к портфолио\воспитанни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85794"/>
            <a:ext cx="4091848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861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12289" name="Picture 1" descr="C:\Users\Svetlana\Desktop\грамоты для аттестации\Луговой Мам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7166"/>
            <a:ext cx="4256841" cy="603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C:\Users\Svetlana\Desktop\грамоты для аттестации\Силантьева, 1 место, ПД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28604"/>
            <a:ext cx="4286280" cy="601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48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Svetlana\Desktop\Грамоты детские Непоседы\грамоты за июль 2022\Артюшина, 1 место, Сутее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857232"/>
            <a:ext cx="7643866" cy="540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01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11265" name="Picture 1" descr="C:\Users\Svetlana\Desktop\грамоты для аттестации\Прокопьев ЛДПР Елочная игру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357718" cy="6162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Svetlana\Desktop\АТТЕСТАЦИЯ\грамоты для аттестации\Глазкова Спасибо, доктор, Эшмирзое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8" y="428604"/>
            <a:ext cx="4277714" cy="605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2708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6"/>
            <a:ext cx="9144000" cy="6890916"/>
          </a:xfrm>
          <a:prstGeom prst="rect">
            <a:avLst/>
          </a:prstGeom>
        </p:spPr>
      </p:pic>
      <p:pic>
        <p:nvPicPr>
          <p:cNvPr id="10241" name="Picture 1" descr="C:\Users\Svetlana\Desktop\грамоты для аттестации\Гришина 1 место Бумажные приключен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4357718" cy="6057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Svetlana\Desktop\АТТЕСТАЦИЯ\грамоты для аттестации\Шевченко, 3 место, Бумажные приключения Муниц. уровень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28604"/>
            <a:ext cx="4337611" cy="603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1208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3" name="Picture 2" descr="C:\Users\Svetlana\Desktop\грамоты для аттестации\Луговой Мой город, 3 мес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57166"/>
            <a:ext cx="4357686" cy="616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497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8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собственного инновационного педагогического опыта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57364"/>
            <a:ext cx="8352928" cy="2286016"/>
          </a:xfrm>
        </p:spPr>
        <p:txBody>
          <a:bodyPr>
            <a:normAutofit fontScale="70000" lnSpcReduction="20000"/>
          </a:bodyPr>
          <a:lstStyle/>
          <a:p>
            <a:pPr marL="82296" indent="0" algn="ctr">
              <a:buNone/>
            </a:pPr>
            <a:r>
              <a:rPr lang="ru-RU" sz="4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 Развитие творческих способностей дошкольников через театрализованную деятельность»</a:t>
            </a:r>
          </a:p>
          <a:p>
            <a:pPr marL="82296" indent="0" algn="ctr">
              <a:buNone/>
            </a:pP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https://ds18ruz.schoolrm.ru/sveden/employees/19284/209000/</a:t>
            </a:r>
            <a:endParaRPr lang="ru-RU" sz="3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20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" y="-38203"/>
            <a:ext cx="9144000" cy="79695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 на заседаниях методических советов, научно-практических конференциях, педагогических чтениях, семинарах, секциях, форумах</a:t>
            </a:r>
          </a:p>
        </p:txBody>
      </p:sp>
      <p:pic>
        <p:nvPicPr>
          <p:cNvPr id="4098" name="Picture 2" descr="C:\Users\Svetlana\Desktop\АТТЕСТАЦИЯ\сканы к портфолио\выступле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785794"/>
            <a:ext cx="4143404" cy="5859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3685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3100" name="Picture 28" descr="C:\Users\Svetlana\Desktop\грамоты для аттестации\Эшмирзоева, форум Я-воспитатель!, 2022 го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00042"/>
            <a:ext cx="4195662" cy="5900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Svetlana\Desktop\АТТЕСТАЦИЯ\грамоты для аттестации\форум мри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71480"/>
            <a:ext cx="4143404" cy="585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0544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37890" name="Picture 2" descr="C:\Users\Svetlana\Desktop\грамоты для аттестации\58-е Евсевьевские чтения, 2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7166"/>
            <a:ext cx="4437364" cy="615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Svetlana\Desktop\АТТЕСТАЦИЯ\сканы к портфолио\педсов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44" y="428604"/>
            <a:ext cx="4277606" cy="604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0544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0916"/>
          </a:xfrm>
          <a:prstGeom prst="rect">
            <a:avLst/>
          </a:prstGeom>
        </p:spPr>
      </p:pic>
      <p:pic>
        <p:nvPicPr>
          <p:cNvPr id="1026" name="Picture 2" descr="C:\Users\Svetlana\Desktop\АТТЕСТАЦИЯ\грамоты для аттестации\программа методобъединения 19.02.2021\мо №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601974" y="-816212"/>
            <a:ext cx="6011458" cy="850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615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98080" cy="5373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  <a:r>
              <a:rPr lang="ru-RU" sz="2000" dirty="0"/>
              <a:t>.</a:t>
            </a:r>
          </a:p>
        </p:txBody>
      </p:sp>
      <p:pic>
        <p:nvPicPr>
          <p:cNvPr id="1026" name="Picture 2" descr="C:\Users\Svetlana\Desktop\АТТЕСТАЦИЯ\сканы к портфолио\мастер-классы табл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500042"/>
            <a:ext cx="4344415" cy="614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3402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" y="0"/>
            <a:ext cx="9144000" cy="6890916"/>
          </a:xfrm>
          <a:prstGeom prst="rect">
            <a:avLst/>
          </a:prstGeom>
        </p:spPr>
      </p:pic>
      <p:pic>
        <p:nvPicPr>
          <p:cNvPr id="38915" name="Picture 3" descr="C:\Users\Svetlana\Desktop\грамоты для аттестации\спикер, Эшмирзое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00042"/>
            <a:ext cx="4067959" cy="586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Svetlana\Desktop\АТТЕСТАЦИЯ\грамоты для аттестации\мастер-класс мри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00042"/>
            <a:ext cx="4071966" cy="575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615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0"/>
            <a:ext cx="9144000" cy="68580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7596336" y="5373216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7" name="Picture 1" descr="C:\Users\Svetlana\Desktop\грамоты для аттестации\программа методобъединения 19.02.2021\программа методобъединения 19.02.2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60954" y="468145"/>
            <a:ext cx="4293893" cy="6072199"/>
          </a:xfrm>
          <a:prstGeom prst="rect">
            <a:avLst/>
          </a:prstGeom>
          <a:noFill/>
        </p:spPr>
      </p:pic>
      <p:pic>
        <p:nvPicPr>
          <p:cNvPr id="5" name="Picture 2" descr="C:\Users\Svetlana\Desktop\грамоты для аттестации\программа методобъединения 19.02.2021\программа методобъединения 2021.jpg"/>
          <p:cNvPicPr>
            <a:picLocks noChangeAspect="1" noChangeArrowheads="1"/>
          </p:cNvPicPr>
          <p:nvPr/>
        </p:nvPicPr>
        <p:blipFill>
          <a:blip r:embed="rId4" cstate="print"/>
          <a:srcRect t="50446" r="-1883"/>
          <a:stretch>
            <a:fillRect/>
          </a:stretch>
        </p:blipFill>
        <p:spPr bwMode="auto">
          <a:xfrm rot="16200000">
            <a:off x="-533515" y="1962219"/>
            <a:ext cx="4333167" cy="2980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7069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" y="0"/>
            <a:ext cx="9144000" cy="6890916"/>
          </a:xfrm>
          <a:prstGeom prst="rect">
            <a:avLst/>
          </a:prstGeom>
        </p:spPr>
      </p:pic>
      <p:pic>
        <p:nvPicPr>
          <p:cNvPr id="5122" name="Picture 2" descr="C:\Users\Svetlana\Desktop\АТТЕСТАЦИЯ\сканы к портфолио\педсовет, мастер - клас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14290"/>
            <a:ext cx="4572032" cy="646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73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" y="0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498080" cy="50891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8.Экспертная  деятельность</a:t>
            </a:r>
          </a:p>
        </p:txBody>
      </p:sp>
      <p:pic>
        <p:nvPicPr>
          <p:cNvPr id="40962" name="Picture 2" descr="C:\Users\Svetlana\Desktop\грамоты для аттестации\Smd4HX6aiP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71480"/>
            <a:ext cx="4186245" cy="590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Svetlana\Desktop\АТТЕСТАЦИЯ\грамоты для аттестации\Эшмирзоева, участник экспертной комиссии Продлен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71480"/>
            <a:ext cx="4214842" cy="595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176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4" y="0"/>
            <a:ext cx="9096536" cy="752326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9.Общественно-педагогическая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1027" name="Picture 3" descr="C:\Users\Svetlana\Desktop\АТТЕСТАЦИЯ\грамоты для аттестации\перс. сайт 2022 го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75170"/>
            <a:ext cx="4214842" cy="595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Svetlana\Desktop\АТТЕСТАЦИЯ\грамоты для аттестации\арт - таланты, свидетельство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655287"/>
            <a:ext cx="4214842" cy="595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485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450"/>
            <a:ext cx="8146152" cy="57606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</a:p>
        </p:txBody>
      </p:sp>
      <p:pic>
        <p:nvPicPr>
          <p:cNvPr id="5" name="Содержимое 7" descr="приказ об инновационной деятельности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42844" y="500042"/>
            <a:ext cx="4357688" cy="616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Svetlana\Desktop\инновац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00042"/>
            <a:ext cx="4357718" cy="616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9222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" y="0"/>
            <a:ext cx="9144000" cy="6890916"/>
          </a:xfrm>
          <a:prstGeom prst="rect">
            <a:avLst/>
          </a:prstGeom>
        </p:spPr>
      </p:pic>
      <p:pic>
        <p:nvPicPr>
          <p:cNvPr id="3" name="Picture 2" descr="C:\Users\Svetlana\Desktop\грамоты для аттестации\NFo7vf6hxIU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500042"/>
            <a:ext cx="4250651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73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53630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3074" name="Picture 2" descr="C:\Users\Svetlana\Desktop\1 работа с воспитанника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4286280" cy="6061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Svetlana\Desktop\АТТЕСТАЦИЯ\сканы к портфолио\2 работа с воспитанникам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71480"/>
            <a:ext cx="4293898" cy="607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989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11212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12"/>
            <a:ext cx="7498080" cy="475506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11.Качество взаимодействия с родителями воспитанников</a:t>
            </a:r>
            <a:r>
              <a:rPr lang="ru-RU" sz="2000" dirty="0"/>
              <a:t>.</a:t>
            </a:r>
          </a:p>
        </p:txBody>
      </p:sp>
      <p:pic>
        <p:nvPicPr>
          <p:cNvPr id="1026" name="Picture 2" descr="C:\Users\Svetlana\Desktop\АТТЕСТАЦИЯ\сканы к портфолио\кач. раб. с родителями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4286280" cy="606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Svetlana\Desktop\АТТЕСТАЦИЯ\сканы к портфолио\кач. раб. с родит.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642918"/>
            <a:ext cx="4214842" cy="596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404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16"/>
            <a:ext cx="9327763" cy="7029400"/>
          </a:xfrm>
          <a:prstGeom prst="rect">
            <a:avLst/>
          </a:prstGeom>
        </p:spPr>
      </p:pic>
      <p:pic>
        <p:nvPicPr>
          <p:cNvPr id="1026" name="Picture 2" descr="C:\Users\Svetlana\Desktop\АТТЕСТАЦИЯ\сканы к портфолио\анкета родит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612435" y="-826672"/>
            <a:ext cx="6061975" cy="857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5924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" y="-171400"/>
            <a:ext cx="9327763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498080" cy="50891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12.Работа с детьми из социально-неблагополучных семей</a:t>
            </a:r>
          </a:p>
        </p:txBody>
      </p:sp>
      <p:pic>
        <p:nvPicPr>
          <p:cNvPr id="4098" name="Picture 2" descr="C:\Users\Svetlana\Desktop\АТТЕСТАЦИЯ\сканы к портфолио\неблагоп. семь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85728"/>
            <a:ext cx="4500594" cy="6364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2272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5" y="-55612"/>
            <a:ext cx="9174117" cy="69136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40868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 педагога в профессиональных конкурсах</a:t>
            </a:r>
            <a:endParaRPr lang="ru-RU" sz="2000" dirty="0"/>
          </a:p>
        </p:txBody>
      </p:sp>
      <p:pic>
        <p:nvPicPr>
          <p:cNvPr id="5" name="Picture 2" descr="C:\Users\Svetlana\Desktop\АТТЕСТАЦИЯ\грамоты для аттестации\1 место, лэпбук Театр, Эшмирзое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4253504" cy="600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Svetlana\Desktop\АТТЕСТАЦИЯ\грамоты для аттестации\2 место Воспитатели Росси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500042"/>
            <a:ext cx="4286280" cy="6071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502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3074" name="Picture 2" descr="C:\Users\Svetlana\Desktop\АТТЕСТАЦИЯ\грамоты для аттестации\Эшмирзоева, лауреат Развивающие пособия. Воспитатели Росии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28"/>
            <a:ext cx="4302185" cy="6115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85728"/>
            <a:ext cx="4286280" cy="605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834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4098" name="Picture 2" descr="C:\Users\Svetlana\Desktop\АТТЕСТАЦИЯ\грамоты для аттестации\Эшмирзоева, воспитатели россии, приз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713468" y="-784830"/>
            <a:ext cx="5859909" cy="828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834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5122" name="Picture 2" descr="C:\Users\Svetlana\Desktop\АТТЕСТАЦИЯ\грамоты для аттестации\Идея-проф, 1 место 2021год, Эшмирзое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4262062" cy="6053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Svetlana\Desktop\АТТЕСТАЦИЯ\грамоты для аттестации\3 место, муниц. конкурс, Эшмирзое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57166"/>
            <a:ext cx="4429124" cy="6093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834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1026" name="Picture 2" descr="C:\Users\Svetlana\Desktop\АТТЕСТАЦИЯ\грамоты для аттестации\Эшмирзоева Театральная кукла, участ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357718" cy="6162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Svetlana\Desktop\АТТЕСТАЦИЯ\грамоты для аттестации\2 место Эшмирзоева Сам себе режиссер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4286248" cy="6061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834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1026" name="Picture 2" descr="C:\Users\Svetlana\Desktop\АТТЕСТАЦИЯ\сканы к портфолио\участие в инновац. деят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42852"/>
            <a:ext cx="4596997" cy="650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374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107900"/>
            <a:ext cx="4536504" cy="65293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pic>
        <p:nvPicPr>
          <p:cNvPr id="44034" name="Picture 2" descr="C:\Users\Svetlana\Desktop\грамоты для аттестации\Эшмирзоеваот УО (2022 г.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4192864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Svetlana\Desktop\грамоты для аттестации\благодарность от профсоюз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00042"/>
            <a:ext cx="4193921" cy="593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514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45058" name="Picture 2" descr="C:\Users\Svetlana\Desktop\грамоты для аттестации\Эшмирзоева, благодарность, ВШД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8604"/>
            <a:ext cx="4298649" cy="6082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Svetlana\Desktop\АТТЕСТАЦИЯ\грамоты для аттестации\почетная грамота Продлен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28604"/>
            <a:ext cx="4341429" cy="6115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834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1026" name="Picture 2" descr="C:\Users\Svetlana\Desktop\АТТЕСТАЦИЯ\грамоты для аттестации\Эшмирзоева, акция Рисуем Победй - 2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4357718" cy="6168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C:\Users\Svetlana\Desktop\грамоты за январь\благодарность от Совушки, 02.01.20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500042"/>
            <a:ext cx="4265346" cy="6029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497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16"/>
            <a:ext cx="9327763" cy="7029400"/>
          </a:xfrm>
          <a:prstGeom prst="rect">
            <a:avLst/>
          </a:prstGeom>
        </p:spPr>
      </p:pic>
      <p:pic>
        <p:nvPicPr>
          <p:cNvPr id="9" name="Содержимое 8" descr="Рузаевская газета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t="19466" r="5327" b="10686"/>
          <a:stretch>
            <a:fillRect/>
          </a:stretch>
        </p:blipFill>
        <p:spPr>
          <a:xfrm>
            <a:off x="4786282" y="1714488"/>
            <a:ext cx="4357718" cy="428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Svetlana\Desktop\благодарность родителей.jpg"/>
          <p:cNvPicPr>
            <a:picLocks noChangeAspect="1" noChangeArrowheads="1"/>
          </p:cNvPicPr>
          <p:nvPr/>
        </p:nvPicPr>
        <p:blipFill>
          <a:blip r:embed="rId4" cstate="print"/>
          <a:srcRect r="3125" b="3874"/>
          <a:stretch>
            <a:fillRect/>
          </a:stretch>
        </p:blipFill>
        <p:spPr bwMode="auto">
          <a:xfrm>
            <a:off x="285720" y="285728"/>
            <a:ext cx="4429156" cy="621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t="31332"/>
          <a:stretch>
            <a:fillRect/>
          </a:stretch>
        </p:blipFill>
        <p:spPr bwMode="auto">
          <a:xfrm>
            <a:off x="4808422" y="571480"/>
            <a:ext cx="4335578" cy="100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5924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-35502"/>
            <a:ext cx="2376264" cy="49852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2.Наставничество</a:t>
            </a:r>
          </a:p>
        </p:txBody>
      </p:sp>
      <p:pic>
        <p:nvPicPr>
          <p:cNvPr id="1026" name="Picture 2" descr="C:\Users\Svetlana\Desktop\АТТЕСТАЦИЯ\сканы к портфолио\план Школа наставни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29583"/>
            <a:ext cx="4214842" cy="596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Svetlana\Desktop\АТТЕСТАЦИЯ\настав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71480"/>
            <a:ext cx="4214842" cy="5960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744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Svetlana\Desktop\АТТЕСТАЦИЯ\сканы к портфолио\план наставничест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42"/>
            <a:ext cx="4268949" cy="603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Svetlana\Desktop\АТТЕСТАЦИЯ\сканы к портфолио\план наставничеств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70411"/>
            <a:ext cx="4286280" cy="6061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01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050" name="Picture 2" descr="C:\Users\Svetlana\Desktop\АТТЕСТАЦИЯ\сканы к портфолио\лаш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290"/>
            <a:ext cx="4500594" cy="6364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497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050" name="Picture 2" descr="C:\Users\Svetlana\Desktop\АТТЕСТАЦИЯ\грамоты для аттестации\Эшмирзоева, наставничество, ноябрь 2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4286280" cy="60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Svetlana\Desktop\АТТЕСТАЦИЯ\грамоты для аттестации\справка о публикации Наставничест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04"/>
            <a:ext cx="4277497" cy="604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95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880808" cy="58092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публикаций, включая Интернет-публикации </a:t>
            </a:r>
          </a:p>
        </p:txBody>
      </p:sp>
      <p:pic>
        <p:nvPicPr>
          <p:cNvPr id="4" name="Содержимое 5" descr="публикация, 24.11.202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714356"/>
            <a:ext cx="4195153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Svetlana\Desktop\АТТЕСТАЦИЯ\грамоты для аттестации\свидетельство о публикации Наставничество, Эшмирзое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14356"/>
            <a:ext cx="4176413" cy="5903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24234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1117</TotalTime>
  <Words>291</Words>
  <Application>Microsoft Office PowerPoint</Application>
  <PresentationFormat>Экран (4:3)</PresentationFormat>
  <Paragraphs>38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Презентация PowerPoint</vt:lpstr>
      <vt:lpstr>Наличие собственного инновационного педагогического опыта</vt:lpstr>
      <vt:lpstr>1. Участие в инновационной (экспериментальной) деятельности</vt:lpstr>
      <vt:lpstr>Презентация PowerPoint</vt:lpstr>
      <vt:lpstr>2.Наставничество</vt:lpstr>
      <vt:lpstr>Презентация PowerPoint</vt:lpstr>
      <vt:lpstr>Презентация PowerPoint</vt:lpstr>
      <vt:lpstr>Презентация PowerPoint</vt:lpstr>
      <vt:lpstr>3.Наличие публикаций, включая Интернет-публикации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4.Результаты 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6.Выступления  на заседаниях методических советов, научно-практических конференциях, педагогических чтениях, семинарах, секциях, форумах</vt:lpstr>
      <vt:lpstr>Презентация PowerPoint</vt:lpstr>
      <vt:lpstr>Презентация PowerPoint</vt:lpstr>
      <vt:lpstr>Презентация PowerPoint</vt:lpstr>
      <vt:lpstr>7. Проведение открытых занятий, мастер-классов, мероприятий.</vt:lpstr>
      <vt:lpstr>Презентация PowerPoint</vt:lpstr>
      <vt:lpstr>Презентация PowerPoint</vt:lpstr>
      <vt:lpstr>Презентация PowerPoint</vt:lpstr>
      <vt:lpstr>8.Экспертная  деятельность</vt:lpstr>
      <vt:lpstr>9.Общественно-педагогическая активность педагога: участие в комиссиях, педагогических сообществах, в жюри конкурсов.</vt:lpstr>
      <vt:lpstr>Презентация PowerPoint</vt:lpstr>
      <vt:lpstr>10. Позитивные результаты работы с воспитанниками</vt:lpstr>
      <vt:lpstr>11.Качество взаимодействия с родителями воспитанников.</vt:lpstr>
      <vt:lpstr>Презентация PowerPoint</vt:lpstr>
      <vt:lpstr>12.Работа с детьми из социально-неблагополучных семей</vt:lpstr>
      <vt:lpstr>13. Участие 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Кирилл Киржаев</cp:lastModifiedBy>
  <cp:revision>187</cp:revision>
  <dcterms:created xsi:type="dcterms:W3CDTF">2021-10-08T17:37:30Z</dcterms:created>
  <dcterms:modified xsi:type="dcterms:W3CDTF">2023-02-14T16:43:54Z</dcterms:modified>
</cp:coreProperties>
</file>