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79" r:id="rId4"/>
    <p:sldId id="269" r:id="rId5"/>
    <p:sldId id="270" r:id="rId6"/>
    <p:sldId id="272" r:id="rId7"/>
    <p:sldId id="271" r:id="rId8"/>
    <p:sldId id="281" r:id="rId9"/>
    <p:sldId id="285" r:id="rId10"/>
    <p:sldId id="286" r:id="rId11"/>
    <p:sldId id="265" r:id="rId12"/>
    <p:sldId id="268" r:id="rId13"/>
    <p:sldId id="267" r:id="rId14"/>
    <p:sldId id="262" r:id="rId15"/>
    <p:sldId id="266" r:id="rId16"/>
    <p:sldId id="263" r:id="rId17"/>
    <p:sldId id="264" r:id="rId18"/>
    <p:sldId id="259" r:id="rId19"/>
    <p:sldId id="284" r:id="rId20"/>
    <p:sldId id="283" r:id="rId21"/>
    <p:sldId id="274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96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946C5-D7EA-48E8-B115-DA945C269051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6B29B-1F0C-4C96-8730-9F39FD636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9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B29B-1F0C-4C96-8730-9F39FD636E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13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6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9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E3FC3-9D4E-4F94-AD0E-2F66BF0EC3B6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32807-53F2-4EFA-BED4-4679895D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67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464" y="505507"/>
            <a:ext cx="10657184" cy="584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комбинированного вида «Красная шапочка» Муниципальное бюджетное дошкольное образовательное учреждение «Детский сад «Планета детства» комбинированного вида»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endParaRPr lang="ru-RU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endParaRPr lang="ru-RU" dirty="0">
              <a:solidFill>
                <a:srgbClr val="11111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endParaRPr lang="ru-RU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Долгосрочный </a:t>
            </a:r>
            <a:r>
              <a:rPr lang="ru-RU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для детей старшего дошкольного возраста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11111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«Приобщение дошкольников к мордовской национальной культуре и традициям»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Гусева Ольга Васильевна, воспитатель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solidFill>
                  <a:srgbClr val="11111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1400" dirty="0">
                <a:solidFill>
                  <a:srgbClr val="11111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11111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1400" dirty="0" err="1" smtClean="0">
                <a:solidFill>
                  <a:srgbClr val="11111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п.Комсомольский</a:t>
            </a:r>
            <a:r>
              <a:rPr lang="ru-RU" sz="1400" dirty="0" smtClean="0">
                <a:solidFill>
                  <a:srgbClr val="11111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2023 г.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Mordva_Uzor-225x3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" y="0"/>
            <a:ext cx="1660916" cy="2357430"/>
          </a:xfrm>
          <a:prstGeom prst="rect">
            <a:avLst/>
          </a:prstGeom>
        </p:spPr>
      </p:pic>
      <p:pic>
        <p:nvPicPr>
          <p:cNvPr id="7" name="Рисунок 6" descr="Mordva_Uzor-225x3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2221" y="2334090"/>
            <a:ext cx="1660916" cy="2242680"/>
          </a:xfrm>
          <a:prstGeom prst="rect">
            <a:avLst/>
          </a:prstGeom>
        </p:spPr>
      </p:pic>
      <p:pic>
        <p:nvPicPr>
          <p:cNvPr id="8" name="Рисунок 7" descr="Mordva_Uzor-225x3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2221" y="4576770"/>
            <a:ext cx="1660916" cy="2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13031" r="1349" b="4277"/>
          <a:stretch/>
        </p:blipFill>
        <p:spPr>
          <a:xfrm>
            <a:off x="1919536" y="1690688"/>
            <a:ext cx="7580705" cy="5085184"/>
          </a:xfrm>
        </p:spPr>
      </p:pic>
    </p:spTree>
    <p:extLst>
      <p:ext uri="{BB962C8B-B14F-4D97-AF65-F5344CB8AC3E}">
        <p14:creationId xmlns:p14="http://schemas.microsoft.com/office/powerpoint/2010/main" val="36981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479376" y="1844824"/>
            <a:ext cx="5436096" cy="3451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7032104" y="1484784"/>
            <a:ext cx="3813658" cy="446449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              </a:t>
            </a:r>
            <a:r>
              <a:rPr lang="ru-RU" sz="3200" b="1" dirty="0" smtClean="0"/>
              <a:t>«Мой край родной- Мордовия моя!»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663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3250" r="9051" b="6951"/>
          <a:stretch/>
        </p:blipFill>
        <p:spPr>
          <a:xfrm>
            <a:off x="85813" y="1124744"/>
            <a:ext cx="5957566" cy="3971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5350" r="1176"/>
          <a:stretch/>
        </p:blipFill>
        <p:spPr>
          <a:xfrm>
            <a:off x="6165361" y="2420888"/>
            <a:ext cx="5904656" cy="397171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595"/>
          </a:xfrm>
        </p:spPr>
        <p:txBody>
          <a:bodyPr>
            <a:noAutofit/>
          </a:bodyPr>
          <a:lstStyle/>
          <a:p>
            <a:r>
              <a:rPr lang="ru-RU" sz="3200" dirty="0" smtClean="0"/>
              <a:t>              </a:t>
            </a:r>
            <a:r>
              <a:rPr lang="ru-RU" sz="3200" b="1" dirty="0" smtClean="0"/>
              <a:t>Выставка рисунков «Моя малая Родина»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383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2988" b="4851"/>
          <a:stretch/>
        </p:blipFill>
        <p:spPr>
          <a:xfrm>
            <a:off x="3683801" y="2538032"/>
            <a:ext cx="4624672" cy="43204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>
            <a:off x="302865" y="1100451"/>
            <a:ext cx="3775348" cy="3891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>
            <a:off x="8276112" y="693208"/>
            <a:ext cx="3885916" cy="400506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55440" y="107020"/>
            <a:ext cx="10515600" cy="471587"/>
          </a:xfrm>
        </p:spPr>
        <p:txBody>
          <a:bodyPr>
            <a:noAutofit/>
          </a:bodyPr>
          <a:lstStyle/>
          <a:p>
            <a:r>
              <a:rPr lang="ru-RU" sz="3200" dirty="0" smtClean="0"/>
              <a:t>                           </a:t>
            </a:r>
            <a:r>
              <a:rPr lang="ru-RU" sz="3200" b="1" dirty="0" smtClean="0"/>
              <a:t>«Мордовский фольклор»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957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/>
          <a:stretch/>
        </p:blipFill>
        <p:spPr>
          <a:xfrm>
            <a:off x="262516" y="841232"/>
            <a:ext cx="5833754" cy="3586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0"/>
          <a:stretch/>
        </p:blipFill>
        <p:spPr>
          <a:xfrm>
            <a:off x="2639616" y="3717032"/>
            <a:ext cx="6516216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7"/>
          <a:stretch/>
        </p:blipFill>
        <p:spPr>
          <a:xfrm>
            <a:off x="7104112" y="1052736"/>
            <a:ext cx="5087888" cy="3375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215416"/>
            <a:ext cx="10515600" cy="476107"/>
          </a:xfrm>
        </p:spPr>
        <p:txBody>
          <a:bodyPr>
            <a:noAutofit/>
          </a:bodyPr>
          <a:lstStyle/>
          <a:p>
            <a:r>
              <a:rPr lang="ru-RU" sz="2800" dirty="0" smtClean="0"/>
              <a:t>            </a:t>
            </a:r>
            <a:r>
              <a:rPr lang="ru-RU" sz="2800" b="1" dirty="0" smtClean="0"/>
              <a:t>Праздники и традиции Мордовского народа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479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8500" r="3538"/>
          <a:stretch/>
        </p:blipFill>
        <p:spPr>
          <a:xfrm>
            <a:off x="3071664" y="3140968"/>
            <a:ext cx="5650753" cy="3717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3750" r="5901"/>
          <a:stretch/>
        </p:blipFill>
        <p:spPr>
          <a:xfrm>
            <a:off x="191344" y="476672"/>
            <a:ext cx="5328592" cy="342443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8971" y="-75476"/>
            <a:ext cx="10515600" cy="6754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                      </a:t>
            </a:r>
            <a:r>
              <a:rPr lang="ru-RU" sz="3200" b="1" dirty="0" smtClean="0"/>
              <a:t>«Праздники и традиции мордовского народа»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8591601" y="476672"/>
            <a:ext cx="3480659" cy="44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8542" r="12988" b="15350"/>
          <a:stretch/>
        </p:blipFill>
        <p:spPr>
          <a:xfrm>
            <a:off x="335360" y="2040634"/>
            <a:ext cx="5544616" cy="3598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4851" r="5112" b="5900"/>
          <a:stretch/>
        </p:blipFill>
        <p:spPr>
          <a:xfrm>
            <a:off x="7032104" y="1812532"/>
            <a:ext cx="4569543" cy="417646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87488" y="322955"/>
            <a:ext cx="10515600" cy="54359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« Декоративно- прикладное искусство Мордовии»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98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5900"/>
          <a:stretch/>
        </p:blipFill>
        <p:spPr>
          <a:xfrm>
            <a:off x="4770940" y="2492896"/>
            <a:ext cx="3390034" cy="4176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24149" r="-399" b="20842"/>
          <a:stretch/>
        </p:blipFill>
        <p:spPr>
          <a:xfrm>
            <a:off x="33342" y="16509"/>
            <a:ext cx="4659982" cy="3772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8694" r="9710"/>
          <a:stretch/>
        </p:blipFill>
        <p:spPr>
          <a:xfrm>
            <a:off x="8196267" y="31290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46100" y="0"/>
            <a:ext cx="12192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528" b="8122"/>
          <a:stretch/>
        </p:blipFill>
        <p:spPr>
          <a:xfrm>
            <a:off x="30101" y="836712"/>
            <a:ext cx="3516447" cy="372037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467" t="11831"/>
          <a:stretch/>
        </p:blipFill>
        <p:spPr>
          <a:xfrm>
            <a:off x="3283204" y="3229063"/>
            <a:ext cx="5242710" cy="3628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-1101" t="5783" r="1101" b="4957"/>
          <a:stretch/>
        </p:blipFill>
        <p:spPr>
          <a:xfrm>
            <a:off x="8529806" y="670021"/>
            <a:ext cx="3633196" cy="4324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-290993"/>
            <a:ext cx="10515600" cy="1325563"/>
          </a:xfrm>
        </p:spPr>
        <p:txBody>
          <a:bodyPr/>
          <a:lstStyle/>
          <a:p>
            <a:r>
              <a:rPr lang="ru-RU" b="1" dirty="0" smtClean="0"/>
              <a:t>Мордовский народный костюм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415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/>
          <a:stretch/>
        </p:blipFill>
        <p:spPr>
          <a:xfrm>
            <a:off x="4943872" y="1690688"/>
            <a:ext cx="5801784" cy="4208363"/>
          </a:xfrm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2701" r="3525"/>
          <a:stretch/>
        </p:blipFill>
        <p:spPr bwMode="auto">
          <a:xfrm>
            <a:off x="623392" y="1690688"/>
            <a:ext cx="4046530" cy="4208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68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27448" y="2938289"/>
            <a:ext cx="9577064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долгосрочный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(сентябрь 2022 г.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 2023г.)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 информационно – творческий.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  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дети, педагог, родители.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Викторина «Родной край –люби и знай»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598" r="6666" b="13223"/>
          <a:stretch/>
        </p:blipFill>
        <p:spPr>
          <a:xfrm>
            <a:off x="402344" y="2276871"/>
            <a:ext cx="5549640" cy="40324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051" r="6689" b="13250"/>
          <a:stretch/>
        </p:blipFill>
        <p:spPr>
          <a:xfrm>
            <a:off x="6101692" y="2276871"/>
            <a:ext cx="610316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1384" y="764704"/>
            <a:ext cx="11089232" cy="481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 результаты  реализации  проекта: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 обеспечение эмоционального благополучия ребёнка и создания внутренних предпосылок для дальнейшего  личностного развития;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 пробуждение интереса к истории, культуре и традициям мордовского народа, любви к родному краю;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  формирование чувств национального достоинства;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 развитие социальных компетенций ребёнка в коллективе и в общении друг с другом;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 реализация преимущественного права родителей в развитии и воспитании своих детей;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 создание системы социального партнёрства ДОУ и семьи в вопросах духовно-нравственного  воспитания детей.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9496" y="2636912"/>
            <a:ext cx="116665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7368" y="0"/>
            <a:ext cx="10416480" cy="727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Современное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российское общество остро переживает кризис духовно – нравственных идеалов. Сегодня каждый из нас понимает потребность возрождения и развития духовных традиций нашего Отечества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знания своих корней, традиций своего народа, нельзя воспитать  полноценного человека. Знакомство с  культурой, традициями и обычаями мордовского  народа, помогает воспитывать любовь к истории, культуре мордовского  народа, помогает сохранить прошлое. Поэтому познание детьми народной культуры и традиций  мордовского народного творчества, народного фольклора, положительно влияет на эстетическое развитие детей, раскрывает творческие способности каждого ребёнка, формирует общую духовную культуру.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 С первых лет жизни ребенка приобщение его к культуре, общечеловеческим ценностям помогают заложить в нем фундамент нравственности, патриотизма, формирует основы самосознания  и индивидуальности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Для успешного ознакомления с традиционными народными праздниками необходимо дать детям представление о культуре народа, знакомить с традициями и народными обрядами, что формирует в детях позитивные ценности. Так же в дошкольном возрасте необходимо формировать у детей чувство толерантности, уважения к другим народам, их традициям.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84" y="428178"/>
            <a:ext cx="117846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  воспитание 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развитой личности дошкольников средствами приобщения детей к истокам культуры и традиции мордовского народа.</a:t>
            </a: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u="sng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24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1.Расширять представление у детей о культуре и традициях мордовского народа.</a:t>
            </a:r>
          </a:p>
          <a:p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2.Закрепить и углубить знания о республики Мордовия.</a:t>
            </a:r>
            <a:endParaRPr lang="ru-RU" sz="24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Обогащать словарный запас 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 мордовском (эрзя)языке </a:t>
            </a: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диалогического общения.</a:t>
            </a:r>
          </a:p>
          <a:p>
            <a:r>
              <a:rPr lang="ru-RU" sz="2400" u="sng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24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интерес и уважение к культуре и традициям мордовского народа.</a:t>
            </a: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познавательную активность, любознательность дошкольников.</a:t>
            </a:r>
          </a:p>
          <a:p>
            <a:r>
              <a:rPr lang="ru-RU" sz="2400" u="sng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24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1.Воспитывать  чувство собственного достоинства у ребенка, как представителя мордовского народа.</a:t>
            </a:r>
          </a:p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Воспитывать толерантное отношение к представителям других национальностей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9416" y="243512"/>
            <a:ext cx="105131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реализации проекта.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1.Наглядно-действенный метод: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показ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рассматривание  книжных иллюстраций, репродукций;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дидактических и подвижных игр;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педагогом художественной литературы;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экскурсии.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Словесно-образный метод: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рассматривание наглядного материала;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рассказы детей о своих впечатлениях;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с элементами диалога, обобщающие рассказы воспитателя;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на вопросы педагога, детей;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сообщения дополнительного материала воспитателем;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3.Практический метод: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продуктивной деятельности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 экскурсий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музей совместно с родителями;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выставок для  родителей.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9416" y="116632"/>
            <a:ext cx="10009112" cy="621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работы над проектом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Подготовительный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цели и задач проекта;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педагогической и искусствоведческой литературы по данной теме и определение основных направлений работы над проектом;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плана основного этапа проектирования;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и изготовление наглядно-дидактического материала;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Основной этап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культурой и традициями мордовского  народа;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с детьми;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Прослушивание и обсуждение музыкальных произведений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Завершающий этап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Оформление материалы проекта;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1424" y="626341"/>
            <a:ext cx="9721080" cy="560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Теоретическая  значимость  проекта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знакомство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новыми понятиями и их значением.       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 значимость проекта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данного проекта заключается в том, что использование разнообразных форм и методов работы с детьми способствуют расширению 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обогащению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знаний детей о культуре и традициях мордовского народа, любви и бережного отношения к культуре и традициям родного края. Работа в данном направлении не только обогащает знания детей, но и воспитывает доброту, толерантность и уважение к людям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Познавательная   значимость  проекта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в том, что при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и проведение непосредственно образовательной деятельности  применяется личностно – ориентированный подход. При работе с детьми используются методы и приемы развивающего характера.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 rot="10800000" flipV="1">
            <a:off x="2481866" y="127813"/>
            <a:ext cx="64807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План</a:t>
            </a:r>
            <a:r>
              <a:rPr kumimoji="0" lang="ru-RU" alt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с детьми и родителями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46675" r="72" b="76"/>
          <a:stretch/>
        </p:blipFill>
        <p:spPr>
          <a:xfrm>
            <a:off x="5788761" y="779601"/>
            <a:ext cx="6336704" cy="5832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8"/>
          <a:stretch/>
        </p:blipFill>
        <p:spPr>
          <a:xfrm>
            <a:off x="10878" y="780357"/>
            <a:ext cx="5711348" cy="58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94" y="365125"/>
            <a:ext cx="7291089" cy="57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251</Words>
  <Application>Microsoft Office PowerPoint</Application>
  <PresentationFormat>Широкоэкранный</PresentationFormat>
  <Paragraphs>92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«Мой край родной- Мордовия моя!»</vt:lpstr>
      <vt:lpstr>              Выставка рисунков «Моя малая Родина»</vt:lpstr>
      <vt:lpstr>                           «Мордовский фольклор»</vt:lpstr>
      <vt:lpstr>            Праздники и традиции Мордовского народа </vt:lpstr>
      <vt:lpstr>                             «Праздники и традиции мордовского народа»</vt:lpstr>
      <vt:lpstr>« Декоративно- прикладное искусство Мордовии»</vt:lpstr>
      <vt:lpstr>Презентация PowerPoint</vt:lpstr>
      <vt:lpstr>Мордовский народный костюм</vt:lpstr>
      <vt:lpstr>Презентация PowerPoint</vt:lpstr>
      <vt:lpstr>Викторина «Родной край –люби и знай»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www</dc:creator>
  <cp:lastModifiedBy>www</cp:lastModifiedBy>
  <cp:revision>35</cp:revision>
  <dcterms:created xsi:type="dcterms:W3CDTF">2023-03-16T17:12:33Z</dcterms:created>
  <dcterms:modified xsi:type="dcterms:W3CDTF">2023-11-19T17:46:08Z</dcterms:modified>
</cp:coreProperties>
</file>