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016956/9eeb15bb-539e-4eda-8990-ae6e58cc4f9c/s1200?webp=fa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714356"/>
            <a:ext cx="82107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Рисование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«ВЕСЕННИЙ БУКЕТ В ВАЗЕ»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857496"/>
            <a:ext cx="785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Презентация для детей и родителей в рамках дистанционного образования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5786454"/>
            <a:ext cx="3089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Подготовили: </a:t>
            </a:r>
            <a:r>
              <a:rPr lang="ru-RU" dirty="0" err="1" smtClean="0"/>
              <a:t>Ингелевич</a:t>
            </a:r>
            <a:r>
              <a:rPr lang="ru-RU" dirty="0" smtClean="0"/>
              <a:t> Е.Ю.</a:t>
            </a:r>
          </a:p>
          <a:p>
            <a:r>
              <a:rPr lang="ru-RU" dirty="0" smtClean="0"/>
              <a:t>Маркелова О.Н.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016956/9eeb15bb-539e-4eda-8990-ae6e58cc4f9c/s1200?webp=fa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928670"/>
            <a:ext cx="79296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u="sng" dirty="0" smtClean="0">
                <a:latin typeface="Bookman Old Style" pitchFamily="18" charset="0"/>
              </a:rPr>
              <a:t>Цель</a:t>
            </a:r>
            <a:r>
              <a:rPr lang="ru-RU" sz="2000" dirty="0" smtClean="0">
                <a:latin typeface="Bookman Old Style" pitchFamily="18" charset="0"/>
              </a:rPr>
              <a:t>: Учить детей рисовать с натуры, точно передавая форму и колорит цветов в букете.</a:t>
            </a:r>
          </a:p>
          <a:p>
            <a:pPr>
              <a:lnSpc>
                <a:spcPct val="200000"/>
              </a:lnSpc>
            </a:pPr>
            <a:r>
              <a:rPr lang="ru-RU" sz="2000" b="1" u="sng" dirty="0" smtClean="0">
                <a:latin typeface="Bookman Old Style" pitchFamily="18" charset="0"/>
              </a:rPr>
              <a:t>Материал</a:t>
            </a:r>
            <a:r>
              <a:rPr lang="ru-RU" sz="2000" b="1" dirty="0" smtClean="0">
                <a:latin typeface="Bookman Old Style" pitchFamily="18" charset="0"/>
              </a:rPr>
              <a:t>: </a:t>
            </a:r>
            <a:r>
              <a:rPr lang="ru-RU" sz="2000" dirty="0" smtClean="0">
                <a:latin typeface="Bookman Old Style" pitchFamily="18" charset="0"/>
              </a:rPr>
              <a:t>букет цветов, ваза, альбомные листы, простые карандаши, ластики, акварельные краски, кисти, подставки для кистей, салфетки, стаканы с водой.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016956/9eeb15bb-539e-4eda-8990-ae6e58cc4f9c/s1200?webp=fa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571480"/>
            <a:ext cx="8072494" cy="3375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Ребята, какое сейчас время года?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(Весна)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Что происходит с природой весной?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(пробуждение)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Как можно назвать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цветы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которые первыми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зацветают весной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?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первоцветы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Ребята, сегодня мы с вами будем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рисовать букет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а из каких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цветов отгадайте загадку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 лесной проталинке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Вырос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цветик маленький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Прячется в валежник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Беленький ….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(подснежник)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6387" name="Picture 3" descr="https://www.nastol.com.ua/pic/201703/1600x1200/nastol.com.ua-2136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285992"/>
            <a:ext cx="3357586" cy="2518189"/>
          </a:xfrm>
          <a:prstGeom prst="rect">
            <a:avLst/>
          </a:prstGeom>
          <a:noFill/>
        </p:spPr>
      </p:pic>
      <p:pic>
        <p:nvPicPr>
          <p:cNvPr id="16389" name="Picture 5" descr="https://avatars.mds.yandex.net/get-pdb/940927/650cbeb8-5ffb-4fdd-bbe2-337fe9f1e86c/s1200?webp=fal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00504"/>
            <a:ext cx="3675063" cy="2465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016956/9eeb15bb-539e-4eda-8990-ae6e58cc4f9c/s1200?webp=fa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 flipH="1">
            <a:off x="571472" y="857232"/>
            <a:ext cx="80010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Ребята, скажите, какие жанры в живописи вы знаете?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(портрет, натюрморт, пейзаж, скульптура, архитектура и т. д.)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Как вы думаете, к какому жанру живописи можно отнести наш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букет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?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(натюрморт)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</a:p>
        </p:txBody>
      </p:sp>
      <p:pic>
        <p:nvPicPr>
          <p:cNvPr id="15363" name="Picture 3" descr="https://avatars.mds.yandex.net/get-pdb/38069/b34a7b6b-1d58-4370-b8e1-d89d38dfaf24/s1200?webp=fal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285992"/>
            <a:ext cx="3571900" cy="4344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016956/9eeb15bb-539e-4eda-8990-ae6e58cc4f9c/s1200?webp=fa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612845"/>
            <a:ext cx="84296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Скажите, что такое натюрморт? </a:t>
            </a: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b="1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рисование предметов с натуры</a:t>
            </a: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Давайте с вами внимательно рассмотрим натюрморт - 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букет подснежников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endParaRPr lang="ru-RU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Скажите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из каких 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частей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состоит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цветок подснежника?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lang="ru-RU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чашечка, лепестки, стебель</a:t>
            </a: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листья</a:t>
            </a: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Какого цвета части цветка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?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(чашечка и лепестки – белого, стебель и листья зелёного)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" name="Picture 5" descr="https://avatars.mds.yandex.net/get-pdb/38069/b34a7b6b-1d58-4370-b8e1-d89d38dfaf24/s1200?webp=fal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928802"/>
            <a:ext cx="3113108" cy="3786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016956/9eeb15bb-539e-4eda-8990-ae6e58cc4f9c/s1200?webp=fa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214290"/>
            <a:ext cx="7928443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Сначала вы выполните набросок натюрморта простым карандашом, после раскрасите акварельными красками.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Работу выполнять будете 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последовательно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В середине нижней части альбомного листа рисуем вазу.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2. Далее рисуем длинный узкий стебель цветка и тонкие листья.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3. Сверху рисуем чашечку и серединку цветка.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4. Далее рисуем три лепестка подснежника овальной формы (один по центру, а два других - по краям от него, лепестки в центре расширены, а по краям скошены).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5. Таким образом, можно нарисовать несколько подснежников в вазе.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6. Готовый набросок раскрашиваем акварельными красками.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7. Рассматривание выполненных работ.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016956/9eeb15bb-539e-4eda-8990-ae6e58cc4f9c/s1200?webp=fa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428604"/>
            <a:ext cx="82153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Молодцы!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Ребята, скажите, что нового и интересного вы узнали или чему научились?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(ответы детей)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Было ли что-нибудь сложное для вас?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Чтобы вы хотели узнать, нарисовать ещё?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016956/9eeb15bb-539e-4eda-8990-ae6e58cc4f9c/s1200?webp=fa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pic>
        <p:nvPicPr>
          <p:cNvPr id="20482" name="Picture 2" descr="https://masterclassy.ru/uploads/posts/2013-04/1366745481_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7" y="571480"/>
            <a:ext cx="2733571" cy="3643338"/>
          </a:xfrm>
          <a:prstGeom prst="rect">
            <a:avLst/>
          </a:prstGeom>
          <a:noFill/>
        </p:spPr>
      </p:pic>
      <p:sp>
        <p:nvSpPr>
          <p:cNvPr id="20484" name="AutoShape 4" descr="https://img-fotki.yandex.ru/get/65759/121447594.85e/0_1898b6_843b708f_-1-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s://www.maam.ru/upload/blogs/detsad-115393-13961095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71480"/>
            <a:ext cx="4391025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</dc:creator>
  <cp:lastModifiedBy>Пользователь Windows</cp:lastModifiedBy>
  <cp:revision>1</cp:revision>
  <dcterms:created xsi:type="dcterms:W3CDTF">2020-04-29T10:14:31Z</dcterms:created>
  <dcterms:modified xsi:type="dcterms:W3CDTF">2020-04-29T10:42:51Z</dcterms:modified>
</cp:coreProperties>
</file>