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83F4-18EA-4DA2-B74E-68D8F0AC415B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6741-08B2-443A-82BA-FF9AD183E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83F4-18EA-4DA2-B74E-68D8F0AC415B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6741-08B2-443A-82BA-FF9AD183E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83F4-18EA-4DA2-B74E-68D8F0AC415B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6741-08B2-443A-82BA-FF9AD183E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83F4-18EA-4DA2-B74E-68D8F0AC415B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6741-08B2-443A-82BA-FF9AD183E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83F4-18EA-4DA2-B74E-68D8F0AC415B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6741-08B2-443A-82BA-FF9AD183E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83F4-18EA-4DA2-B74E-68D8F0AC415B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6741-08B2-443A-82BA-FF9AD183E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83F4-18EA-4DA2-B74E-68D8F0AC415B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6741-08B2-443A-82BA-FF9AD183E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83F4-18EA-4DA2-B74E-68D8F0AC415B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6741-08B2-443A-82BA-FF9AD183E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83F4-18EA-4DA2-B74E-68D8F0AC415B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6741-08B2-443A-82BA-FF9AD183E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83F4-18EA-4DA2-B74E-68D8F0AC415B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6741-08B2-443A-82BA-FF9AD183E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683F4-18EA-4DA2-B74E-68D8F0AC415B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36741-08B2-443A-82BA-FF9AD183E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683F4-18EA-4DA2-B74E-68D8F0AC415B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36741-08B2-443A-82BA-FF9AD183E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1560" y="1196752"/>
            <a:ext cx="79464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Мастер-класс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«Я 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рисую и творю»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350100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Знакомство с батиком, видами батика, изготовление салфетки в технике узелковый батик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9672" y="544522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Воспитатели: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Сулеева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Г.Н., Кузнецова Н.А.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pic>
        <p:nvPicPr>
          <p:cNvPr id="3" name="Рисунок 2" descr="IMG_20180323_163300.jpg"/>
          <p:cNvPicPr>
            <a:picLocks noChangeAspect="1"/>
          </p:cNvPicPr>
          <p:nvPr/>
        </p:nvPicPr>
        <p:blipFill>
          <a:blip r:embed="rId3" cstate="email">
            <a:lum bright="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61646"/>
            <a:ext cx="9144000" cy="5134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pic>
        <p:nvPicPr>
          <p:cNvPr id="4" name="Рисунок 3" descr="IMG_20180321_132827.jpg"/>
          <p:cNvPicPr>
            <a:picLocks noChangeAspect="1"/>
          </p:cNvPicPr>
          <p:nvPr/>
        </p:nvPicPr>
        <p:blipFill>
          <a:blip r:embed="rId3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76056" cy="2850401"/>
          </a:xfrm>
          <a:prstGeom prst="rect">
            <a:avLst/>
          </a:prstGeom>
        </p:spPr>
      </p:pic>
      <p:pic>
        <p:nvPicPr>
          <p:cNvPr id="6" name="Рисунок 5" descr="IMG_20180323_133650.jpg"/>
          <p:cNvPicPr>
            <a:picLocks noChangeAspect="1"/>
          </p:cNvPicPr>
          <p:nvPr/>
        </p:nvPicPr>
        <p:blipFill>
          <a:blip r:embed="rId4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736" y="2956282"/>
            <a:ext cx="6948264" cy="3901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pic>
        <p:nvPicPr>
          <p:cNvPr id="3" name="Рисунок 2" descr="IMG_20180402_133238.jpg"/>
          <p:cNvPicPr>
            <a:picLocks noChangeAspect="1"/>
          </p:cNvPicPr>
          <p:nvPr/>
        </p:nvPicPr>
        <p:blipFill>
          <a:blip r:embed="rId3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29478" y="-1029479"/>
            <a:ext cx="2636912" cy="4695869"/>
          </a:xfrm>
          <a:prstGeom prst="rect">
            <a:avLst/>
          </a:prstGeom>
        </p:spPr>
      </p:pic>
      <p:pic>
        <p:nvPicPr>
          <p:cNvPr id="4" name="Рисунок 3" descr="IMG_20180323_133626.jpg"/>
          <p:cNvPicPr>
            <a:picLocks noChangeAspect="1"/>
          </p:cNvPicPr>
          <p:nvPr/>
        </p:nvPicPr>
        <p:blipFill>
          <a:blip r:embed="rId4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475195" y="1189195"/>
            <a:ext cx="4077072" cy="7260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pic>
        <p:nvPicPr>
          <p:cNvPr id="5" name="Рисунок 4" descr="IMG_20180406_130921.jpg"/>
          <p:cNvPicPr>
            <a:picLocks noChangeAspect="1"/>
          </p:cNvPicPr>
          <p:nvPr/>
        </p:nvPicPr>
        <p:blipFill>
          <a:blip r:embed="rId3" cstate="email">
            <a:lum bright="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72000" cy="4024910"/>
          </a:xfrm>
          <a:prstGeom prst="rect">
            <a:avLst/>
          </a:prstGeom>
        </p:spPr>
      </p:pic>
      <p:pic>
        <p:nvPicPr>
          <p:cNvPr id="6" name="Рисунок 5" descr="IMG_20180409_122206.jpg"/>
          <p:cNvPicPr>
            <a:picLocks noChangeAspect="1"/>
          </p:cNvPicPr>
          <p:nvPr/>
        </p:nvPicPr>
        <p:blipFill>
          <a:blip r:embed="rId4" cstate="email">
            <a:lum bright="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16016" y="2648023"/>
            <a:ext cx="4427984" cy="4209977"/>
          </a:xfrm>
          <a:prstGeom prst="rect">
            <a:avLst/>
          </a:prstGeom>
        </p:spPr>
      </p:pic>
      <p:pic>
        <p:nvPicPr>
          <p:cNvPr id="7" name="Рисунок 6" descr="IMG_20180518_111901.jpg"/>
          <p:cNvPicPr>
            <a:picLocks noChangeAspect="1"/>
          </p:cNvPicPr>
          <p:nvPr/>
        </p:nvPicPr>
        <p:blipFill>
          <a:blip r:embed="rId5" cstate="email">
            <a:lum bright="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08104" y="0"/>
            <a:ext cx="2880320" cy="2564904"/>
          </a:xfrm>
          <a:prstGeom prst="rect">
            <a:avLst/>
          </a:prstGeom>
        </p:spPr>
      </p:pic>
      <p:pic>
        <p:nvPicPr>
          <p:cNvPr id="8" name="Рисунок 7" descr="IMG_20180518_111635.jpg"/>
          <p:cNvPicPr>
            <a:picLocks noChangeAspect="1"/>
          </p:cNvPicPr>
          <p:nvPr/>
        </p:nvPicPr>
        <p:blipFill>
          <a:blip r:embed="rId6" cstate="email">
            <a:lum bright="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3568" y="4115599"/>
            <a:ext cx="3384376" cy="2742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pic>
        <p:nvPicPr>
          <p:cNvPr id="4" name="Рисунок 3" descr="viber_image_2020-05-24_21-08-26.jpg"/>
          <p:cNvPicPr>
            <a:picLocks noChangeAspect="1"/>
          </p:cNvPicPr>
          <p:nvPr/>
        </p:nvPicPr>
        <p:blipFill>
          <a:blip r:embed="rId3" cstate="email">
            <a:lum bright="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2905"/>
            <a:ext cx="9144000" cy="6092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pic>
        <p:nvPicPr>
          <p:cNvPr id="4" name="Рисунок 3" descr="IMG_20180323_154127.jpg"/>
          <p:cNvPicPr>
            <a:picLocks noChangeAspect="1"/>
          </p:cNvPicPr>
          <p:nvPr/>
        </p:nvPicPr>
        <p:blipFill>
          <a:blip r:embed="rId3" cstate="email">
            <a:lum bright="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6898466" cy="3717031"/>
          </a:xfrm>
          <a:prstGeom prst="rect">
            <a:avLst/>
          </a:prstGeom>
        </p:spPr>
      </p:pic>
      <p:pic>
        <p:nvPicPr>
          <p:cNvPr id="5" name="Рисунок 4" descr="IMG_20180323_154208.jpg"/>
          <p:cNvPicPr>
            <a:picLocks noChangeAspect="1"/>
          </p:cNvPicPr>
          <p:nvPr/>
        </p:nvPicPr>
        <p:blipFill>
          <a:blip r:embed="rId4" cstate="email">
            <a:lum bright="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4008" y="3515469"/>
            <a:ext cx="4499992" cy="3342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pic>
        <p:nvPicPr>
          <p:cNvPr id="4" name="Рисунок 3" descr="IMG_20180323_154225.jpg"/>
          <p:cNvPicPr>
            <a:picLocks noChangeAspect="1"/>
          </p:cNvPicPr>
          <p:nvPr/>
        </p:nvPicPr>
        <p:blipFill>
          <a:blip r:embed="rId3" cstate="email">
            <a:lum bright="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1"/>
            <a:ext cx="4916896" cy="3356992"/>
          </a:xfrm>
          <a:prstGeom prst="rect">
            <a:avLst/>
          </a:prstGeom>
        </p:spPr>
      </p:pic>
      <p:pic>
        <p:nvPicPr>
          <p:cNvPr id="5" name="Рисунок 4" descr="IMG_20180323_154236.jpg"/>
          <p:cNvPicPr>
            <a:picLocks noChangeAspect="1"/>
          </p:cNvPicPr>
          <p:nvPr/>
        </p:nvPicPr>
        <p:blipFill>
          <a:blip r:embed="rId4" cstate="email">
            <a:lum bright="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08254" y="3210526"/>
            <a:ext cx="4935746" cy="36474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pic>
        <p:nvPicPr>
          <p:cNvPr id="4" name="Рисунок 3" descr="IMG_20180323_154406.jpg"/>
          <p:cNvPicPr>
            <a:picLocks noChangeAspect="1"/>
          </p:cNvPicPr>
          <p:nvPr/>
        </p:nvPicPr>
        <p:blipFill>
          <a:blip r:embed="rId3" cstate="email">
            <a:lum bright="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86582"/>
            <a:ext cx="9144000" cy="5134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pic>
        <p:nvPicPr>
          <p:cNvPr id="3" name="Рисунок 2" descr="IMG_20180323_154727.jpg"/>
          <p:cNvPicPr>
            <a:picLocks noChangeAspect="1"/>
          </p:cNvPicPr>
          <p:nvPr/>
        </p:nvPicPr>
        <p:blipFill>
          <a:blip r:embed="rId3" cstate="email">
            <a:lum bright="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61646"/>
            <a:ext cx="9144000" cy="5134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pic>
        <p:nvPicPr>
          <p:cNvPr id="4" name="Рисунок 3" descr="IMG_20180323_155248.jpg"/>
          <p:cNvPicPr>
            <a:picLocks noChangeAspect="1"/>
          </p:cNvPicPr>
          <p:nvPr/>
        </p:nvPicPr>
        <p:blipFill>
          <a:blip r:embed="rId3" cstate="email">
            <a:lum bright="2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61646"/>
            <a:ext cx="9144000" cy="5134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pic>
        <p:nvPicPr>
          <p:cNvPr id="3" name="Рисунок 2" descr="IMG_20180323_155728.jpg"/>
          <p:cNvPicPr>
            <a:picLocks noChangeAspect="1"/>
          </p:cNvPicPr>
          <p:nvPr/>
        </p:nvPicPr>
        <p:blipFill>
          <a:blip r:embed="rId3" cstate="email">
            <a:lum bright="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61646"/>
            <a:ext cx="9144000" cy="5134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pic>
        <p:nvPicPr>
          <p:cNvPr id="3" name="Рисунок 2" descr="IMG_20180323_161944.jpg"/>
          <p:cNvPicPr>
            <a:picLocks noChangeAspect="1"/>
          </p:cNvPicPr>
          <p:nvPr/>
        </p:nvPicPr>
        <p:blipFill>
          <a:blip r:embed="rId3" cstate="email">
            <a:lum bright="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61646"/>
            <a:ext cx="9144000" cy="5134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pic>
        <p:nvPicPr>
          <p:cNvPr id="3" name="Рисунок 2" descr="IMG_20180323_162842.jpg"/>
          <p:cNvPicPr>
            <a:picLocks noChangeAspect="1"/>
          </p:cNvPicPr>
          <p:nvPr/>
        </p:nvPicPr>
        <p:blipFill>
          <a:blip r:embed="rId3" cstate="email">
            <a:lum bright="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61646"/>
            <a:ext cx="9144000" cy="5134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28</Words>
  <Application>Microsoft Office PowerPoint</Application>
  <PresentationFormat>Экран (4:3)</PresentationFormat>
  <Paragraphs>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Галя</dc:creator>
  <cp:lastModifiedBy>наталья</cp:lastModifiedBy>
  <cp:revision>9</cp:revision>
  <dcterms:created xsi:type="dcterms:W3CDTF">2020-07-19T08:44:18Z</dcterms:created>
  <dcterms:modified xsi:type="dcterms:W3CDTF">2020-07-20T12:56:28Z</dcterms:modified>
</cp:coreProperties>
</file>